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21.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3.xml"/><Relationship Type="http://schemas.openxmlformats.org/officeDocument/2006/relationships/slide" Id="rId18" Target="slides/slide12.xml"/><Relationship Type="http://schemas.openxmlformats.org/officeDocument/2006/relationships/slide" Id="rId17" Target="slides/slide11.xml"/><Relationship Type="http://schemas.openxmlformats.org/officeDocument/2006/relationships/slide" Id="rId16" Target="slides/slide10.xml"/><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slide" Id="rId12" Target="slides/slide6.xml"/><Relationship Type="http://schemas.openxmlformats.org/officeDocument/2006/relationships/slide" Id="rId13" Target="slides/slide7.xml"/><Relationship Type="http://schemas.openxmlformats.org/officeDocument/2006/relationships/slide" Id="rId10" Target="slides/slide4.xml"/><Relationship Type="http://schemas.openxmlformats.org/officeDocument/2006/relationships/slide" Id="rId11" Target="slides/slide5.xml"/><Relationship Type="http://schemas.openxmlformats.org/officeDocument/2006/relationships/slide" Id="rId26" Target="slides/slide20.xml"/><Relationship Type="http://schemas.openxmlformats.org/officeDocument/2006/relationships/slide" Id="rId25" Target="slides/slide19.xml"/><Relationship Type="http://schemas.openxmlformats.org/officeDocument/2006/relationships/slide" Id="rId27" Target="slides/slide21.xml"/><Relationship Type="http://schemas.openxmlformats.org/officeDocument/2006/relationships/presProps" Id="rId2" Target="presProps.xml"/><Relationship Type="http://schemas.openxmlformats.org/officeDocument/2006/relationships/slide" Id="rId21" Target="slides/slide15.xml"/><Relationship Type="http://schemas.openxmlformats.org/officeDocument/2006/relationships/theme" Id="rId1" Target="theme/theme1.xml"/><Relationship Type="http://schemas.openxmlformats.org/officeDocument/2006/relationships/slide" Id="rId22" Target="slides/slide16.xml"/><Relationship Type="http://schemas.openxmlformats.org/officeDocument/2006/relationships/slideMaster" Id="rId4" Target="slideMasters/slideMaster1.xml"/><Relationship Type="http://schemas.openxmlformats.org/officeDocument/2006/relationships/slide" Id="rId23" Target="slides/slide17.xml"/><Relationship Type="http://schemas.openxmlformats.org/officeDocument/2006/relationships/tableStyles" Id="rId3" Target="tableStyles.xml"/><Relationship Type="http://schemas.openxmlformats.org/officeDocument/2006/relationships/slide" Id="rId24" Target="slides/slide18.xml"/><Relationship Type="http://schemas.openxmlformats.org/officeDocument/2006/relationships/slide" Id="rId20" Target="slides/slide14.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2" id="62"/>
        <p:cNvGrpSpPr/>
        <p:nvPr/>
      </p:nvGrpSpPr>
      <p:grpSpPr>
        <a:xfrm>
          <a:off y="0" x="0"/>
          <a:ext cy="0" cx="0"/>
          <a:chOff y="0" x="0"/>
          <a:chExt cy="0" cx="0"/>
        </a:xfrm>
      </p:grpSpPr>
      <p:sp>
        <p:nvSpPr>
          <p:cNvPr name="Shape 63" id="63"/>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64" id="6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0" id="120"/>
        <p:cNvGrpSpPr/>
        <p:nvPr/>
      </p:nvGrpSpPr>
      <p:grpSpPr>
        <a:xfrm>
          <a:off y="0" x="0"/>
          <a:ext cy="0" cx="0"/>
          <a:chOff y="0" x="0"/>
          <a:chExt cy="0" cx="0"/>
        </a:xfrm>
      </p:grpSpPr>
      <p:sp>
        <p:nvSpPr>
          <p:cNvPr name="Shape 121" id="12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2" id="12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6" id="126"/>
        <p:cNvGrpSpPr/>
        <p:nvPr/>
      </p:nvGrpSpPr>
      <p:grpSpPr>
        <a:xfrm>
          <a:off y="0" x="0"/>
          <a:ext cy="0" cx="0"/>
          <a:chOff y="0" x="0"/>
          <a:chExt cy="0" cx="0"/>
        </a:xfrm>
      </p:grpSpPr>
      <p:sp>
        <p:nvSpPr>
          <p:cNvPr name="Shape 127" id="12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8" id="12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3" id="133"/>
        <p:cNvGrpSpPr/>
        <p:nvPr/>
      </p:nvGrpSpPr>
      <p:grpSpPr>
        <a:xfrm>
          <a:off y="0" x="0"/>
          <a:ext cy="0" cx="0"/>
          <a:chOff y="0" x="0"/>
          <a:chExt cy="0" cx="0"/>
        </a:xfrm>
      </p:grpSpPr>
      <p:sp>
        <p:nvSpPr>
          <p:cNvPr name="Shape 134" id="13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5" id="13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9" id="139"/>
        <p:cNvGrpSpPr/>
        <p:nvPr/>
      </p:nvGrpSpPr>
      <p:grpSpPr>
        <a:xfrm>
          <a:off y="0" x="0"/>
          <a:ext cy="0" cx="0"/>
          <a:chOff y="0" x="0"/>
          <a:chExt cy="0" cx="0"/>
        </a:xfrm>
      </p:grpSpPr>
      <p:sp>
        <p:nvSpPr>
          <p:cNvPr name="Shape 140" id="14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41" id="14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5" id="145"/>
        <p:cNvGrpSpPr/>
        <p:nvPr/>
      </p:nvGrpSpPr>
      <p:grpSpPr>
        <a:xfrm>
          <a:off y="0" x="0"/>
          <a:ext cy="0" cx="0"/>
          <a:chOff y="0" x="0"/>
          <a:chExt cy="0" cx="0"/>
        </a:xfrm>
      </p:grpSpPr>
      <p:sp>
        <p:nvSpPr>
          <p:cNvPr name="Shape 146" id="14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47" id="14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1" id="151"/>
        <p:cNvGrpSpPr/>
        <p:nvPr/>
      </p:nvGrpSpPr>
      <p:grpSpPr>
        <a:xfrm>
          <a:off y="0" x="0"/>
          <a:ext cy="0" cx="0"/>
          <a:chOff y="0" x="0"/>
          <a:chExt cy="0" cx="0"/>
        </a:xfrm>
      </p:grpSpPr>
      <p:sp>
        <p:nvSpPr>
          <p:cNvPr name="Shape 152" id="15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3" id="15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7" id="157"/>
        <p:cNvGrpSpPr/>
        <p:nvPr/>
      </p:nvGrpSpPr>
      <p:grpSpPr>
        <a:xfrm>
          <a:off y="0" x="0"/>
          <a:ext cy="0" cx="0"/>
          <a:chOff y="0" x="0"/>
          <a:chExt cy="0" cx="0"/>
        </a:xfrm>
      </p:grpSpPr>
      <p:sp>
        <p:nvSpPr>
          <p:cNvPr name="Shape 158" id="15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9" id="15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4" id="164"/>
        <p:cNvGrpSpPr/>
        <p:nvPr/>
      </p:nvGrpSpPr>
      <p:grpSpPr>
        <a:xfrm>
          <a:off y="0" x="0"/>
          <a:ext cy="0" cx="0"/>
          <a:chOff y="0" x="0"/>
          <a:chExt cy="0" cx="0"/>
        </a:xfrm>
      </p:grpSpPr>
      <p:sp>
        <p:nvSpPr>
          <p:cNvPr name="Shape 165" id="16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66" id="16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0" id="170"/>
        <p:cNvGrpSpPr/>
        <p:nvPr/>
      </p:nvGrpSpPr>
      <p:grpSpPr>
        <a:xfrm>
          <a:off y="0" x="0"/>
          <a:ext cy="0" cx="0"/>
          <a:chOff y="0" x="0"/>
          <a:chExt cy="0" cx="0"/>
        </a:xfrm>
      </p:grpSpPr>
      <p:sp>
        <p:nvSpPr>
          <p:cNvPr name="Shape 171" id="17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72" id="17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6" id="176"/>
        <p:cNvGrpSpPr/>
        <p:nvPr/>
      </p:nvGrpSpPr>
      <p:grpSpPr>
        <a:xfrm>
          <a:off y="0" x="0"/>
          <a:ext cy="0" cx="0"/>
          <a:chOff y="0" x="0"/>
          <a:chExt cy="0" cx="0"/>
        </a:xfrm>
      </p:grpSpPr>
      <p:sp>
        <p:nvSpPr>
          <p:cNvPr name="Shape 177" id="17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78" id="17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8" id="68"/>
        <p:cNvGrpSpPr/>
        <p:nvPr/>
      </p:nvGrpSpPr>
      <p:grpSpPr>
        <a:xfrm>
          <a:off y="0" x="0"/>
          <a:ext cy="0" cx="0"/>
          <a:chOff y="0" x="0"/>
          <a:chExt cy="0" cx="0"/>
        </a:xfrm>
      </p:grpSpPr>
      <p:sp>
        <p:nvSpPr>
          <p:cNvPr name="Shape 69" id="6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0" id="7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2" id="182"/>
        <p:cNvGrpSpPr/>
        <p:nvPr/>
      </p:nvGrpSpPr>
      <p:grpSpPr>
        <a:xfrm>
          <a:off y="0" x="0"/>
          <a:ext cy="0" cx="0"/>
          <a:chOff y="0" x="0"/>
          <a:chExt cy="0" cx="0"/>
        </a:xfrm>
      </p:grpSpPr>
      <p:sp>
        <p:nvSpPr>
          <p:cNvPr name="Shape 183" id="18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84" id="18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8" id="188"/>
        <p:cNvGrpSpPr/>
        <p:nvPr/>
      </p:nvGrpSpPr>
      <p:grpSpPr>
        <a:xfrm>
          <a:off y="0" x="0"/>
          <a:ext cy="0" cx="0"/>
          <a:chOff y="0" x="0"/>
          <a:chExt cy="0" cx="0"/>
        </a:xfrm>
      </p:grpSpPr>
      <p:sp>
        <p:nvSpPr>
          <p:cNvPr name="Shape 189" id="18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90" id="19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4" id="74"/>
        <p:cNvGrpSpPr/>
        <p:nvPr/>
      </p:nvGrpSpPr>
      <p:grpSpPr>
        <a:xfrm>
          <a:off y="0" x="0"/>
          <a:ext cy="0" cx="0"/>
          <a:chOff y="0" x="0"/>
          <a:chExt cy="0" cx="0"/>
        </a:xfrm>
      </p:grpSpPr>
      <p:sp>
        <p:nvSpPr>
          <p:cNvPr name="Shape 75" id="7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6" id="7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1" id="81"/>
        <p:cNvGrpSpPr/>
        <p:nvPr/>
      </p:nvGrpSpPr>
      <p:grpSpPr>
        <a:xfrm>
          <a:off y="0" x="0"/>
          <a:ext cy="0" cx="0"/>
          <a:chOff y="0" x="0"/>
          <a:chExt cy="0" cx="0"/>
        </a:xfrm>
      </p:grpSpPr>
      <p:sp>
        <p:nvSpPr>
          <p:cNvPr name="Shape 82" id="8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3" id="8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8" id="88"/>
        <p:cNvGrpSpPr/>
        <p:nvPr/>
      </p:nvGrpSpPr>
      <p:grpSpPr>
        <a:xfrm>
          <a:off y="0" x="0"/>
          <a:ext cy="0" cx="0"/>
          <a:chOff y="0" x="0"/>
          <a:chExt cy="0" cx="0"/>
        </a:xfrm>
      </p:grpSpPr>
      <p:sp>
        <p:nvSpPr>
          <p:cNvPr name="Shape 89" id="8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0" id="9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4" id="94"/>
        <p:cNvGrpSpPr/>
        <p:nvPr/>
      </p:nvGrpSpPr>
      <p:grpSpPr>
        <a:xfrm>
          <a:off y="0" x="0"/>
          <a:ext cy="0" cx="0"/>
          <a:chOff y="0" x="0"/>
          <a:chExt cy="0" cx="0"/>
        </a:xfrm>
      </p:grpSpPr>
      <p:sp>
        <p:nvSpPr>
          <p:cNvPr name="Shape 95" id="9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6" id="9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1" id="101"/>
        <p:cNvGrpSpPr/>
        <p:nvPr/>
      </p:nvGrpSpPr>
      <p:grpSpPr>
        <a:xfrm>
          <a:off y="0" x="0"/>
          <a:ext cy="0" cx="0"/>
          <a:chOff y="0" x="0"/>
          <a:chExt cy="0" cx="0"/>
        </a:xfrm>
      </p:grpSpPr>
      <p:sp>
        <p:nvSpPr>
          <p:cNvPr name="Shape 102" id="10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3" id="10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8" id="108"/>
        <p:cNvGrpSpPr/>
        <p:nvPr/>
      </p:nvGrpSpPr>
      <p:grpSpPr>
        <a:xfrm>
          <a:off y="0" x="0"/>
          <a:ext cy="0" cx="0"/>
          <a:chOff y="0" x="0"/>
          <a:chExt cy="0" cx="0"/>
        </a:xfrm>
      </p:grpSpPr>
      <p:sp>
        <p:nvSpPr>
          <p:cNvPr name="Shape 109" id="10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0" id="11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4" id="114"/>
        <p:cNvGrpSpPr/>
        <p:nvPr/>
      </p:nvGrpSpPr>
      <p:grpSpPr>
        <a:xfrm>
          <a:off y="0" x="0"/>
          <a:ext cy="0" cx="0"/>
          <a:chOff y="0" x="0"/>
          <a:chExt cy="0" cx="0"/>
        </a:xfrm>
      </p:grpSpPr>
      <p:sp>
        <p:nvSpPr>
          <p:cNvPr name="Shape 115" id="11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6" id="11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2.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p:nvPr/>
        </p:nvSpPr>
        <p:spPr>
          <a:xfrm>
            <a:off y="0" x="0"/>
            <a:ext cy="6901800" cx="9144000"/>
          </a:xfrm>
          <a:prstGeom prst="rect">
            <a:avLst/>
          </a:prstGeom>
          <a:gradFill>
            <a:gsLst>
              <a:gs pos="0">
                <a:srgbClr val="003171"/>
              </a:gs>
              <a:gs pos="100000">
                <a:srgbClr val="549FFF"/>
              </a:gs>
            </a:gsLst>
            <a:lin scaled="0" ang="7920000"/>
          </a:gradFill>
          <a:ln>
            <a:noFill/>
          </a:ln>
        </p:spPr>
        <p:txBody>
          <a:bodyPr bIns="45700" tIns="45700" lIns="91425" anchor="ctr" anchorCtr="0" rIns="91425">
            <a:spAutoFit/>
          </a:bodyPr>
          <a:lstStyle/>
          <a:p/>
        </p:txBody>
      </p:sp>
      <p:sp>
        <p:nvSpPr>
          <p:cNvPr name="Shape 9" id="9"/>
          <p:cNvSpPr/>
          <p:nvPr/>
        </p:nvSpPr>
        <p:spPr>
          <a:xfrm flipH="1">
            <a:off y="16052" x="-3832"/>
            <a:ext cy="6881034" cx="10925833"/>
          </a:xfrm>
          <a:custGeom>
            <a:pathLst>
              <a:path extrusionOk="0" h="6863875" w="24279631">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l="-100%" b="-100%"/>
          </a:gradFill>
          <a:ln>
            <a:noFill/>
          </a:ln>
        </p:spPr>
        <p:txBody>
          <a:bodyPr bIns="45700" tIns="45700" lIns="91425" anchor="ctr" anchorCtr="0" rIns="91425">
            <a:spAutoFit/>
          </a:bodyPr>
          <a:lstStyle/>
          <a:p/>
        </p:txBody>
      </p:sp>
      <p:sp>
        <p:nvSpPr>
          <p:cNvPr name="Shape 10" id="10"/>
          <p:cNvSpPr/>
          <p:nvPr/>
        </p:nvSpPr>
        <p:spPr>
          <a:xfrm flipH="1">
            <a:off y="881" x="14659"/>
            <a:ext cy="6881034" cx="10500940"/>
          </a:xfrm>
          <a:custGeom>
            <a:pathLst>
              <a:path extrusionOk="0" h="6863875" w="24279631">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b" anchorCtr="0" rIns="91425">
            <a:spAutoFit/>
          </a:bodyPr>
          <a:lstStyle/>
          <a:p/>
        </p:txBody>
      </p:sp>
      <p:sp>
        <p:nvSpPr>
          <p:cNvPr name="Shape 11" id="11"/>
          <p:cNvSpPr/>
          <p:nvPr/>
        </p:nvSpPr>
        <p:spPr>
          <a:xfrm>
            <a:off y="-881" x="-846666"/>
            <a:ext cy="6906895" cx="2167466"/>
          </a:xfrm>
          <a:custGeom>
            <a:pathLst>
              <a:path extrusionOk="0" h="6180667" w="21674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scaled="0" ang="0"/>
          </a:gradFill>
          <a:ln>
            <a:noFill/>
          </a:ln>
        </p:spPr>
        <p:txBody>
          <a:bodyPr bIns="45700" tIns="45700" lIns="91425" anchor="ctr" anchorCtr="0" rIns="91425">
            <a:spAutoFit/>
          </a:bodyPr>
          <a:lstStyle/>
          <a:p/>
        </p:txBody>
      </p:sp>
      <p:sp>
        <p:nvSpPr>
          <p:cNvPr name="Shape 12" id="12"/>
          <p:cNvSpPr/>
          <p:nvPr/>
        </p:nvSpPr>
        <p:spPr>
          <a:xfrm rot="10800000" flipH="1">
            <a:off y="-4974" x="-524933"/>
            <a:ext cy="6906895" cx="1403434"/>
          </a:xfrm>
          <a:custGeom>
            <a:pathLst>
              <a:path extrusionOk="0" h="6180667" w="21674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scaled="0" ang="0"/>
          </a:gradFill>
          <a:ln>
            <a:noFill/>
          </a:ln>
        </p:spPr>
        <p:txBody>
          <a:bodyPr bIns="45700" tIns="45700" lIns="91425" anchor="ctr" anchorCtr="0" rIns="91425">
            <a:spAutoFit/>
          </a:bodyPr>
          <a:lstStyle/>
          <a:p/>
        </p:txBody>
      </p:sp>
      <p:sp>
        <p:nvSpPr>
          <p:cNvPr name="Shape 13" id="13"/>
          <p:cNvSpPr txBox="1"/>
          <p:nvPr>
            <p:ph type="ctrTitle"/>
          </p:nvPr>
        </p:nvSpPr>
        <p:spPr>
          <a:xfrm>
            <a:off y="1656080" x="1082040"/>
            <a:ext cy="1470000" cx="7050900"/>
          </a:xfrm>
          <a:prstGeom prst="rect">
            <a:avLst/>
          </a:prstGeom>
          <a:noFill/>
          <a:ln>
            <a:noFill/>
          </a:ln>
        </p:spPr>
        <p:txBody>
          <a:bodyPr bIns="91425" tIns="91425" lIns="91425" anchor="b" anchorCtr="0" rIns="91425"/>
          <a:lstStyle>
            <a:lvl1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1pPr>
            <a:lvl2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2pPr>
            <a:lvl3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3pPr>
            <a:lvl4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4pPr>
            <a:lvl5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5pPr>
            <a:lvl6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6pPr>
            <a:lvl7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7pPr>
            <a:lvl8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8pPr>
            <a:lvl9pPr indent="304800" algn="r" marL="0" rtl="0">
              <a:spcBef>
                <a:spcPts val="0"/>
              </a:spcBef>
              <a:buClr>
                <a:schemeClr val="lt1"/>
              </a:buClr>
              <a:buSzPct val="100000"/>
              <a:buFont typeface="Trebuchet MS"/>
              <a:buNone/>
              <a:defRPr i="0" baseline="0" strike="noStrike" sz="4800" b="1" cap="none" u="none">
                <a:solidFill>
                  <a:schemeClr val="lt1"/>
                </a:solidFill>
                <a:latin typeface="Trebuchet MS"/>
                <a:ea typeface="Trebuchet MS"/>
                <a:cs typeface="Trebuchet MS"/>
                <a:sym typeface="Trebuchet MS"/>
              </a:defRPr>
            </a:lvl9pPr>
          </a:lstStyle>
          <a:p/>
        </p:txBody>
      </p:sp>
      <p:sp>
        <p:nvSpPr>
          <p:cNvPr name="Shape 14" id="14"/>
          <p:cNvSpPr txBox="1"/>
          <p:nvPr>
            <p:ph type="subTitle" idx="1"/>
          </p:nvPr>
        </p:nvSpPr>
        <p:spPr>
          <a:xfrm>
            <a:off y="3230880" x="1082040"/>
            <a:ext cy="925499" cx="7035899"/>
          </a:xfrm>
          <a:prstGeom prst="rect">
            <a:avLst/>
          </a:prstGeom>
          <a:noFill/>
          <a:ln>
            <a:noFill/>
          </a:ln>
        </p:spPr>
        <p:txBody>
          <a:bodyPr bIns="91425" tIns="91425" lIns="91425" anchor="t" anchorCtr="0" rIns="91425"/>
          <a:lstStyle>
            <a:lvl1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1pPr>
            <a:lvl2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2pPr>
            <a:lvl3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3pPr>
            <a:lvl4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4pPr>
            <a:lvl5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5pPr>
            <a:lvl6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6pPr>
            <a:lvl7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7pPr>
            <a:lvl8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8pPr>
            <a:lvl9pPr indent="152400" algn="r" marL="0" rtl="0">
              <a:spcBef>
                <a:spcPts val="0"/>
              </a:spcBef>
              <a:buClr>
                <a:schemeClr val="lt1"/>
              </a:buClr>
              <a:buSzPct val="100000"/>
              <a:buFont typeface="Trebuchet MS"/>
              <a:buNone/>
              <a:defRPr i="0" baseline="0" strike="noStrike" sz="2400" b="0" cap="none" u="none">
                <a:solidFill>
                  <a:schemeClr val="lt1"/>
                </a:solidFill>
                <a:latin typeface="Trebuchet MS"/>
                <a:ea typeface="Trebuchet MS"/>
                <a:cs typeface="Trebuchet MS"/>
                <a:sym typeface="Trebuchet MS"/>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53" id="53"/>
        <p:cNvGrpSpPr/>
        <p:nvPr/>
      </p:nvGrpSpPr>
      <p:grpSpPr>
        <a:xfrm>
          <a:off y="0" x="0"/>
          <a:ext cy="0" cx="0"/>
          <a:chOff y="0" x="0"/>
          <a:chExt cy="0" cx="0"/>
        </a:xfrm>
      </p:grpSpPr>
      <p:sp>
        <p:nvSpPr>
          <p:cNvPr name="Shape 54" id="5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55" id="55"/>
        <p:cNvGrpSpPr/>
        <p:nvPr/>
      </p:nvGrpSpPr>
      <p:grpSpPr>
        <a:xfrm>
          <a:off y="0" x="0"/>
          <a:ext cy="0" cx="0"/>
          <a:chOff y="0" x="0"/>
          <a:chExt cy="0" cx="0"/>
        </a:xfrm>
      </p:grpSpPr>
      <p:sp>
        <p:nvSpPr>
          <p:cNvPr name="Shape 56" id="56"/>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57" id="57"/>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5" id="15"/>
        <p:cNvGrpSpPr/>
        <p:nvPr/>
      </p:nvGrpSpPr>
      <p:grpSpPr>
        <a:xfrm>
          <a:off y="0" x="0"/>
          <a:ext cy="0" cx="0"/>
          <a:chOff y="0" x="0"/>
          <a:chExt cy="0" cx="0"/>
        </a:xfrm>
      </p:grpSpPr>
      <p:sp>
        <p:nvSpPr>
          <p:cNvPr name="Shape 16" id="16"/>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17" id="17"/>
          <p:cNvSpPr txBox="1"/>
          <p:nvPr>
            <p:ph type="body" idx="1"/>
          </p:nvPr>
        </p:nvSpPr>
        <p:spPr>
          <a:xfrm>
            <a:off y="1658990" x="457200"/>
            <a:ext cy="4840199"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indent="-285750" algn="l" marL="742950"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indent="-228600" algn="l" marL="1143000"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indent="-228600" algn="l" marL="1600200"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indent="-228600" algn="l" marL="2057400"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indent="-228600" algn="l" marL="2514600"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indent="-228600" algn="l" marL="2971800"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indent="-228600" algn="l" marL="3429000" rtl="0">
              <a:spcBef>
                <a:spcPts val="400"/>
              </a:spcBef>
              <a:buClr>
                <a:schemeClr val="dk2"/>
              </a:buClr>
              <a:buSzPct val="100000"/>
              <a:buFont typeface="Courier New"/>
              <a:buChar char="o"/>
              <a:defRPr baseline="0" sz="2000">
                <a:solidFill>
                  <a:schemeClr val="dk2"/>
                </a:solidFill>
                <a:latin typeface="Trebuchet MS"/>
                <a:ea typeface="Trebuchet MS"/>
                <a:cs typeface="Trebuchet MS"/>
                <a:sym typeface="Trebuchet MS"/>
              </a:defRPr>
            </a:lvl8pPr>
            <a:lvl9pPr indent="-228600" algn="l" marL="3886200" rtl="0">
              <a:spcBef>
                <a:spcPts val="400"/>
              </a:spcBef>
              <a:buClr>
                <a:schemeClr val="dk2"/>
              </a:buClr>
              <a:buSzPct val="100000"/>
              <a:buFont typeface="Wingdings"/>
              <a:buChar char="§"/>
              <a:defRPr baseline="0" sz="2000">
                <a:solidFill>
                  <a:schemeClr val="dk2"/>
                </a:solidFill>
                <a:latin typeface="Trebuchet MS"/>
                <a:ea typeface="Trebuchet MS"/>
                <a:cs typeface="Trebuchet MS"/>
                <a:sym typeface="Trebuchet MS"/>
              </a:defRPr>
            </a:lvl9pPr>
          </a:lstStyle>
          <a:p/>
        </p:txBody>
      </p:sp>
      <p:sp>
        <p:nvSpPr>
          <p:cNvPr name="Shape 18" id="18"/>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19" id="19"/>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20" id="20"/>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21" id="21"/>
        <p:cNvGrpSpPr/>
        <p:nvPr/>
      </p:nvGrpSpPr>
      <p:grpSpPr>
        <a:xfrm>
          <a:off y="0" x="0"/>
          <a:ext cy="0" cx="0"/>
          <a:chOff y="0" x="0"/>
          <a:chExt cy="0" cx="0"/>
        </a:xfrm>
      </p:grpSpPr>
      <p:sp>
        <p:nvSpPr>
          <p:cNvPr name="Shape 22" id="22"/>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23" id="23"/>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24" id="24"/>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25" id="25"/>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
        <p:nvSpPr>
          <p:cNvPr name="Shape 26" id="26"/>
          <p:cNvSpPr txBox="1"/>
          <p:nvPr>
            <p:ph type="body" idx="1"/>
          </p:nvPr>
        </p:nvSpPr>
        <p:spPr>
          <a:xfrm>
            <a:off y="1658990" x="457200"/>
            <a:ext cy="4840199" cx="4038599"/>
          </a:xfrm>
          <a:prstGeom prst="rect">
            <a:avLst/>
          </a:prstGeom>
          <a:noFill/>
          <a:ln>
            <a:noFill/>
          </a:ln>
        </p:spPr>
        <p:txBody>
          <a:bodyPr bIns="91425" tIns="91425" lIns="91425" anchor="t" anchorCtr="0" rIns="91425"/>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name="Shape 27" id="27"/>
          <p:cNvSpPr txBox="1"/>
          <p:nvPr>
            <p:ph type="body" idx="2"/>
          </p:nvPr>
        </p:nvSpPr>
        <p:spPr>
          <a:xfrm>
            <a:off y="1658990" x="4648200"/>
            <a:ext cy="4840199" cx="4038599"/>
          </a:xfrm>
          <a:prstGeom prst="rect">
            <a:avLst/>
          </a:prstGeom>
          <a:noFill/>
          <a:ln>
            <a:noFill/>
          </a:ln>
        </p:spPr>
        <p:txBody>
          <a:bodyPr bIns="91425" tIns="91425" lIns="91425" anchor="t" anchorCtr="0" rIns="91425"/>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28" id="28"/>
        <p:cNvGrpSpPr/>
        <p:nvPr/>
      </p:nvGrpSpPr>
      <p:grpSpPr>
        <a:xfrm>
          <a:off y="0" x="0"/>
          <a:ext cy="0" cx="0"/>
          <a:chOff y="0" x="0"/>
          <a:chExt cy="0" cx="0"/>
        </a:xfrm>
      </p:grpSpPr>
      <p:sp>
        <p:nvSpPr>
          <p:cNvPr name="Shape 29" id="29"/>
          <p:cNvSpPr/>
          <p:nvPr/>
        </p:nvSpPr>
        <p:spPr>
          <a:xfrm rot="10800000" flipH="1">
            <a:off y="-4700" x="-348182"/>
            <a:ext cy="6862700" cx="1723519"/>
          </a:xfrm>
          <a:custGeom>
            <a:pathLst>
              <a:path extrusionOk="0" h="6879900" w="4476675">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30" id="30"/>
          <p:cNvSpPr/>
          <p:nvPr/>
        </p:nvSpPr>
        <p:spPr>
          <a:xfrm rot="10800000" flipH="1">
            <a:off y="-4700" x="-1118653"/>
            <a:ext cy="6862700"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l="-100%" b="-100%"/>
          </a:gradFill>
          <a:ln>
            <a:noFill/>
          </a:ln>
        </p:spPr>
        <p:txBody>
          <a:bodyPr bIns="45700" tIns="45700" lIns="91425" anchor="ctr" anchorCtr="0" rIns="91425">
            <a:spAutoFit/>
          </a:bodyPr>
          <a:lstStyle/>
          <a:p/>
        </p:txBody>
      </p:sp>
      <p:sp>
        <p:nvSpPr>
          <p:cNvPr name="Shape 31" id="31"/>
          <p:cNvSpPr/>
          <p:nvPr/>
        </p:nvSpPr>
        <p:spPr>
          <a:xfrm rot="10800000">
            <a:off y="-6969" x="8088846"/>
            <a:ext cy="6864969" cx="1100667"/>
          </a:xfrm>
          <a:custGeom>
            <a:pathLst>
              <a:path extrusionOk="0" h="6916846" w="1100668">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scaled="0" ang="5700000"/>
          </a:gradFill>
          <a:ln>
            <a:noFill/>
          </a:ln>
        </p:spPr>
        <p:txBody>
          <a:bodyPr bIns="45700" tIns="45700" lIns="91425" anchor="ctr" anchorCtr="0" rIns="91425">
            <a:spAutoFit/>
          </a:bodyPr>
          <a:lstStyle/>
          <a:p/>
        </p:txBody>
      </p:sp>
      <p:sp>
        <p:nvSpPr>
          <p:cNvPr name="Shape 32" id="32"/>
          <p:cNvSpPr txBox="1"/>
          <p:nvPr>
            <p:ph type="title"/>
          </p:nvPr>
        </p:nvSpPr>
        <p:spPr>
          <a:xfrm>
            <a:off y="274637" x="457200"/>
            <a:ext cy="1325700" cx="8229600"/>
          </a:xfrm>
          <a:prstGeom prst="rect">
            <a:avLst/>
          </a:prstGeom>
          <a:noFill/>
          <a:ln>
            <a:noFill/>
          </a:ln>
        </p:spPr>
        <p:txBody>
          <a:bodyPr bIns="91425" tIns="91425" lIns="91425" anchor="b" anchorCtr="0" rIns="91425"/>
          <a:lstStyle>
            <a:lvl1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i="0" sz="4000" b="1">
                <a:solidFill>
                  <a:srgbClr val="00387E"/>
                </a:solidFill>
                <a:latin typeface="Trebuchet MS"/>
                <a:ea typeface="Trebuchet MS"/>
                <a:cs typeface="Trebuchet MS"/>
                <a:sym typeface="Trebuchet M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33" id="33"/>
        <p:cNvGrpSpPr/>
        <p:nvPr/>
      </p:nvGrpSpPr>
      <p:grpSpPr>
        <a:xfrm>
          <a:off y="0" x="0"/>
          <a:ext cy="0" cx="0"/>
          <a:chOff y="0" x="0"/>
          <a:chExt cy="0" cx="0"/>
        </a:xfrm>
      </p:grpSpPr>
      <p:grpSp>
        <p:nvGrpSpPr>
          <p:cNvPr name="Shape 34" id="34"/>
          <p:cNvGrpSpPr/>
          <p:nvPr/>
        </p:nvGrpSpPr>
        <p:grpSpPr>
          <a:xfrm>
            <a:off y="4933386" x="-6264"/>
            <a:ext cy="3100650" cx="9150267"/>
            <a:chOff y="4933386" x="-6264"/>
            <a:chExt cy="3100650" cx="9150267"/>
          </a:xfrm>
        </p:grpSpPr>
        <p:sp>
          <p:nvSpPr>
            <p:cNvPr name="Shape 35" id="35"/>
            <p:cNvSpPr/>
            <p:nvPr/>
          </p:nvSpPr>
          <p:spPr>
            <a:xfrm>
              <a:off y="5537200" x="-7"/>
              <a:ext cy="1574769" cx="9144008"/>
            </a:xfrm>
            <a:custGeom>
              <a:pathLst>
                <a:path extrusionOk="0" h="1257301" w="9144009">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r="50%" l="50%" b="50%" t="50%"/>
              </a:path>
              <a:tileRect/>
            </a:gradFill>
            <a:ln>
              <a:noFill/>
            </a:ln>
          </p:spPr>
          <p:txBody>
            <a:bodyPr bIns="45700" tIns="45700" lIns="91425" anchor="ctr" anchorCtr="0" rIns="91425">
              <a:spAutoFit/>
            </a:bodyPr>
            <a:lstStyle/>
            <a:p/>
          </p:txBody>
        </p:sp>
        <p:sp>
          <p:nvSpPr>
            <p:cNvPr name="Shape 36" id="36"/>
            <p:cNvSpPr/>
            <p:nvPr/>
          </p:nvSpPr>
          <p:spPr>
            <a:xfrm rot="5400000" flipH="1">
              <a:off y="1908578" x="3018543"/>
              <a:ext cy="9150266" cx="3100650"/>
            </a:xfrm>
            <a:custGeom>
              <a:pathLst>
                <a:path extrusionOk="0" h="6879900" w="8053639">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l="-100%" b="-100%"/>
            </a:gradFill>
            <a:ln>
              <a:noFill/>
            </a:ln>
          </p:spPr>
          <p:txBody>
            <a:bodyPr bIns="45700" tIns="45700" lIns="91425" anchor="ctr" anchorCtr="0" rIns="91425">
              <a:spAutoFit/>
            </a:bodyPr>
            <a:lstStyle/>
            <a:p/>
          </p:txBody>
        </p:sp>
        <p:sp>
          <p:nvSpPr>
            <p:cNvPr name="Shape 37" id="37"/>
            <p:cNvSpPr/>
            <p:nvPr/>
          </p:nvSpPr>
          <p:spPr>
            <a:xfrm>
              <a:off y="5740400" x="-7"/>
              <a:ext cy="1574769" cx="9144010"/>
            </a:xfrm>
            <a:custGeom>
              <a:pathLst>
                <a:path extrusionOk="0" h="1257301" w="914401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r="50%" l="50%" b="50%" t="50%"/>
              </a:path>
              <a:tileRect/>
            </a:gradFill>
            <a:ln>
              <a:noFill/>
            </a:ln>
          </p:spPr>
          <p:txBody>
            <a:bodyPr bIns="45700" tIns="45700" lIns="91425" anchor="ctr" anchorCtr="0" rIns="91425">
              <a:spAutoFit/>
            </a:bodyPr>
            <a:lstStyle/>
            <a:p/>
          </p:txBody>
        </p:sp>
      </p:grpSp>
      <p:sp>
        <p:nvSpPr>
          <p:cNvPr name="Shape 38" id="38"/>
          <p:cNvSpPr txBox="1"/>
          <p:nvPr>
            <p:ph type="body" idx="1"/>
          </p:nvPr>
        </p:nvSpPr>
        <p:spPr>
          <a:xfrm>
            <a:off y="5367337" x="1792288"/>
            <a:ext cy="804899" cx="5486399"/>
          </a:xfrm>
          <a:prstGeom prst="rect">
            <a:avLst/>
          </a:prstGeom>
          <a:noFill/>
          <a:ln>
            <a:noFill/>
          </a:ln>
        </p:spPr>
        <p:txBody>
          <a:bodyPr bIns="91425" tIns="91425" lIns="91425" anchor="ctr" anchorCtr="0" rIns="91425"/>
          <a:lstStyle>
            <a:lvl1pPr indent="152400" algn="ctr" marL="0" rtl="0">
              <a:buSzPct val="100000"/>
              <a:buFont typeface="Trebuchet MS"/>
              <a:buNone/>
              <a:defRPr sz="2400"/>
            </a:lvl1pPr>
            <a:lvl2pPr indent="152400" algn="ctr" marL="0" rtl="0">
              <a:buSzPct val="100000"/>
              <a:buFont typeface="Trebuchet MS"/>
              <a:buNone/>
              <a:defRPr sz="2400"/>
            </a:lvl2pPr>
            <a:lvl3pPr indent="152400" algn="ctr" marL="0" rtl="0">
              <a:buSzPct val="100000"/>
              <a:buFont typeface="Trebuchet MS"/>
              <a:buNone/>
              <a:defRPr sz="2400"/>
            </a:lvl3pPr>
            <a:lvl4pPr indent="152400" algn="ctr" marL="0" rtl="0">
              <a:buSzPct val="100000"/>
              <a:buFont typeface="Trebuchet MS"/>
              <a:buNone/>
              <a:defRPr sz="2400"/>
            </a:lvl4pPr>
            <a:lvl5pPr indent="152400" algn="ctr" marL="0" rtl="0">
              <a:buSzPct val="100000"/>
              <a:buFont typeface="Trebuchet MS"/>
              <a:buNone/>
              <a:defRPr sz="2400"/>
            </a:lvl5pPr>
            <a:lvl6pPr indent="152400" algn="ctr" marL="0" rtl="0">
              <a:buSzPct val="100000"/>
              <a:buFont typeface="Trebuchet MS"/>
              <a:buNone/>
              <a:defRPr sz="2400"/>
            </a:lvl6pPr>
            <a:lvl7pPr indent="152400" algn="ctr" marL="0" rtl="0">
              <a:buSzPct val="100000"/>
              <a:buFont typeface="Trebuchet MS"/>
              <a:buNone/>
              <a:defRPr sz="2400"/>
            </a:lvl7pPr>
            <a:lvl8pPr indent="152400" algn="ctr" marL="0" rtl="0">
              <a:buSzPct val="100000"/>
              <a:buFont typeface="Trebuchet MS"/>
              <a:buNone/>
              <a:defRPr sz="2400"/>
            </a:lvl8pPr>
            <a:lvl9pPr indent="152400" algn="ctr" marL="0" rtl="0">
              <a:buSzPct val="100000"/>
              <a:buFont typeface="Trebuchet MS"/>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39" id="39"/>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43" id="43"/>
        <p:cNvGrpSpPr/>
        <p:nvPr/>
      </p:nvGrpSpPr>
      <p:grpSpPr>
        <a:xfrm>
          <a:off y="0" x="0"/>
          <a:ext cy="0" cx="0"/>
          <a:chOff y="0" x="0"/>
          <a:chExt cy="0" cx="0"/>
        </a:xfrm>
      </p:grpSpPr>
      <p:sp>
        <p:nvSpPr>
          <p:cNvPr name="Shape 44" id="44"/>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45" id="45"/>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46" id="46"/>
        <p:cNvGrpSpPr/>
        <p:nvPr/>
      </p:nvGrpSpPr>
      <p:grpSpPr>
        <a:xfrm>
          <a:off y="0" x="0"/>
          <a:ext cy="0" cx="0"/>
          <a:chOff y="0" x="0"/>
          <a:chExt cy="0" cx="0"/>
        </a:xfrm>
      </p:grpSpPr>
      <p:sp>
        <p:nvSpPr>
          <p:cNvPr name="Shape 47" id="47"/>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48" id="48"/>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49" id="49"/>
        <p:cNvGrpSpPr/>
        <p:nvPr/>
      </p:nvGrpSpPr>
      <p:grpSpPr>
        <a:xfrm>
          <a:off y="0" x="0"/>
          <a:ext cy="0" cx="0"/>
          <a:chOff y="0" x="0"/>
          <a:chExt cy="0" cx="0"/>
        </a:xfrm>
      </p:grpSpPr>
      <p:sp>
        <p:nvSpPr>
          <p:cNvPr name="Shape 50" id="50"/>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51" id="51"/>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52" id="52"/>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2.xml"/></Relationships>
</file>

<file path=ppt/slideMasters/_rels/slideMaster2.xml.rels><?xml version="1.0" encoding="UTF-8" standalone="yes"?><Relationships xmlns="http://schemas.openxmlformats.org/package/2006/relationships"><Relationship Type="http://schemas.openxmlformats.org/officeDocument/2006/relationships/slideLayout" Id="rId2" Target="../slideLayouts/slideLayout8.xml"/><Relationship Type="http://schemas.openxmlformats.org/officeDocument/2006/relationships/slideLayout" Id="rId1" Target="../slideLayouts/slideLayout7.xml"/><Relationship Type="http://schemas.openxmlformats.org/officeDocument/2006/relationships/slideLayout" Id="rId4" Target="../slideLayouts/slideLayout10.xml"/><Relationship Type="http://schemas.openxmlformats.org/officeDocument/2006/relationships/slideLayout" Id="rId3" Target="../slideLayouts/slideLayout9.xml"/><Relationship Type="http://schemas.openxmlformats.org/officeDocument/2006/relationships/slideLayout" Id="rId6" Target="../slideLayouts/slideLayout12.xml"/><Relationship Type="http://schemas.openxmlformats.org/officeDocument/2006/relationships/slideLayout" Id="rId5" Target="../slideLayouts/slideLayout11.xml"/><Relationship Type="http://schemas.openxmlformats.org/officeDocument/2006/relationships/theme" Id="rId7"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r="50%" l="50%" b="50%" t="50%"/>
          </a:path>
          <a:tileRect/>
        </a:gra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325700" cx="8229600"/>
          </a:xfrm>
          <a:prstGeom prst="rect">
            <a:avLst/>
          </a:prstGeom>
          <a:noFill/>
          <a:ln>
            <a:noFill/>
          </a:ln>
        </p:spPr>
        <p:txBody>
          <a:bodyPr bIns="91425" tIns="91425" lIns="91425" anchor="b" anchorCtr="0" rIns="91425"/>
          <a:lstStyle>
            <a:lvl1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1pPr>
            <a:lvl2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2pPr>
            <a:lvl3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3pPr>
            <a:lvl4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4pPr>
            <a:lvl5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5pPr>
            <a:lvl6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6pPr>
            <a:lvl7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7pPr>
            <a:lvl8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8pPr>
            <a:lvl9pPr indent="254000" algn="l" marL="0" rtl="0">
              <a:spcBef>
                <a:spcPts val="0"/>
              </a:spcBef>
              <a:buClr>
                <a:srgbClr val="00387E"/>
              </a:buClr>
              <a:buSzPct val="100000"/>
              <a:buFont typeface="Trebuchet MS"/>
              <a:buNone/>
              <a:defRPr i="0" baseline="0" strike="noStrike" sz="4000" b="1" cap="none" u="none">
                <a:solidFill>
                  <a:srgbClr val="00387E"/>
                </a:solidFill>
                <a:latin typeface="Trebuchet MS"/>
                <a:ea typeface="Trebuchet MS"/>
                <a:cs typeface="Trebuchet MS"/>
                <a:sym typeface="Trebuchet MS"/>
              </a:defRPr>
            </a:lvl9pPr>
          </a:lstStyle>
          <a:p/>
        </p:txBody>
      </p:sp>
      <p:sp>
        <p:nvSpPr>
          <p:cNvPr name="Shape 6" id="6"/>
          <p:cNvSpPr txBox="1"/>
          <p:nvPr>
            <p:ph type="body" idx="1"/>
          </p:nvPr>
        </p:nvSpPr>
        <p:spPr>
          <a:xfrm>
            <a:off y="1727200" x="457200"/>
            <a:ext cy="4526100"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i="0" baseline="0" strike="noStrike" sz="3200" b="0" cap="none" u="none">
                <a:solidFill>
                  <a:schemeClr val="dk2"/>
                </a:solidFill>
                <a:latin typeface="Trebuchet MS"/>
                <a:ea typeface="Trebuchet MS"/>
                <a:cs typeface="Trebuchet MS"/>
                <a:sym typeface="Trebuchet MS"/>
              </a:defRPr>
            </a:lvl1pPr>
            <a:lvl2pPr indent="-285750" algn="l" marL="742950" rtl="0">
              <a:spcBef>
                <a:spcPts val="560"/>
              </a:spcBef>
              <a:buClr>
                <a:schemeClr val="dk2"/>
              </a:buClr>
              <a:buSzPct val="100000"/>
              <a:buFont typeface="Courier New"/>
              <a:buChar char="o"/>
              <a:defRPr i="0" baseline="0" strike="noStrike" sz="2800" b="0" cap="none" u="none">
                <a:solidFill>
                  <a:schemeClr val="dk2"/>
                </a:solidFill>
                <a:latin typeface="Trebuchet MS"/>
                <a:ea typeface="Trebuchet MS"/>
                <a:cs typeface="Trebuchet MS"/>
                <a:sym typeface="Trebuchet MS"/>
              </a:defRPr>
            </a:lvl2pPr>
            <a:lvl3pPr indent="-228600" algn="l" marL="1143000" rtl="0">
              <a:spcBef>
                <a:spcPts val="480"/>
              </a:spcBef>
              <a:buClr>
                <a:schemeClr val="dk2"/>
              </a:buClr>
              <a:buSzPct val="100000"/>
              <a:buFont typeface="Wingdings"/>
              <a:buChar char="§"/>
              <a:defRPr i="0" baseline="0" strike="noStrike" sz="2400" b="0" cap="none" u="none">
                <a:solidFill>
                  <a:schemeClr val="dk2"/>
                </a:solidFill>
                <a:latin typeface="Trebuchet MS"/>
                <a:ea typeface="Trebuchet MS"/>
                <a:cs typeface="Trebuchet MS"/>
                <a:sym typeface="Trebuchet MS"/>
              </a:defRPr>
            </a:lvl3pPr>
            <a:lvl4pPr indent="-228600" algn="l" marL="1600200" rtl="0">
              <a:spcBef>
                <a:spcPts val="400"/>
              </a:spcBef>
              <a:buClr>
                <a:schemeClr val="dk2"/>
              </a:buClr>
              <a:buSzPct val="166666"/>
              <a:buFont typeface="Arial"/>
              <a:buChar char="•"/>
              <a:defRPr i="0" baseline="0" strike="noStrike" sz="2000" b="0" cap="none" u="none">
                <a:solidFill>
                  <a:schemeClr val="dk2"/>
                </a:solidFill>
                <a:latin typeface="Trebuchet MS"/>
                <a:ea typeface="Trebuchet MS"/>
                <a:cs typeface="Trebuchet MS"/>
                <a:sym typeface="Trebuchet MS"/>
              </a:defRPr>
            </a:lvl4pPr>
            <a:lvl5pPr indent="-228600" algn="l" marL="2057400" rtl="0">
              <a:spcBef>
                <a:spcPts val="400"/>
              </a:spcBef>
              <a:buClr>
                <a:schemeClr val="dk2"/>
              </a:buClr>
              <a:buSzPct val="100000"/>
              <a:buFont typeface="Courier New"/>
              <a:buChar char="o"/>
              <a:defRPr i="0" baseline="0" strike="noStrike" sz="2000" b="0" cap="none" u="none">
                <a:solidFill>
                  <a:schemeClr val="dk2"/>
                </a:solidFill>
                <a:latin typeface="Trebuchet MS"/>
                <a:ea typeface="Trebuchet MS"/>
                <a:cs typeface="Trebuchet MS"/>
                <a:sym typeface="Trebuchet MS"/>
              </a:defRPr>
            </a:lvl5pPr>
            <a:lvl6pPr indent="-228600" algn="l" marL="2514600" rtl="0">
              <a:spcBef>
                <a:spcPts val="400"/>
              </a:spcBef>
              <a:buClr>
                <a:schemeClr val="dk2"/>
              </a:buClr>
              <a:buSzPct val="100000"/>
              <a:buFont typeface="Wingdings"/>
              <a:buChar char="§"/>
              <a:defRPr i="0" baseline="0" strike="noStrike" sz="2000" b="0" cap="none" u="none">
                <a:solidFill>
                  <a:schemeClr val="dk2"/>
                </a:solidFill>
                <a:latin typeface="Trebuchet MS"/>
                <a:ea typeface="Trebuchet MS"/>
                <a:cs typeface="Trebuchet MS"/>
                <a:sym typeface="Trebuchet MS"/>
              </a:defRPr>
            </a:lvl6pPr>
            <a:lvl7pPr indent="-228600" algn="l" marL="2971800" rtl="0">
              <a:spcBef>
                <a:spcPts val="400"/>
              </a:spcBef>
              <a:buClr>
                <a:schemeClr val="dk2"/>
              </a:buClr>
              <a:buSzPct val="166666"/>
              <a:buFont typeface="Arial"/>
              <a:buChar char="•"/>
              <a:defRPr i="0" baseline="0" strike="noStrike" sz="2000" b="0" cap="none" u="none">
                <a:solidFill>
                  <a:schemeClr val="dk2"/>
                </a:solidFill>
                <a:latin typeface="Trebuchet MS"/>
                <a:ea typeface="Trebuchet MS"/>
                <a:cs typeface="Trebuchet MS"/>
                <a:sym typeface="Trebuchet MS"/>
              </a:defRPr>
            </a:lvl7pPr>
            <a:lvl8pPr indent="-228600" algn="l" marL="3429000" rtl="0">
              <a:spcBef>
                <a:spcPts val="400"/>
              </a:spcBef>
              <a:buClr>
                <a:schemeClr val="dk2"/>
              </a:buClr>
              <a:buSzPct val="100000"/>
              <a:buFont typeface="Courier New"/>
              <a:buChar char="o"/>
              <a:defRPr i="0" baseline="0" strike="noStrike" sz="2000" b="0" cap="none" u="none">
                <a:solidFill>
                  <a:schemeClr val="dk2"/>
                </a:solidFill>
                <a:latin typeface="Trebuchet MS"/>
                <a:ea typeface="Trebuchet MS"/>
                <a:cs typeface="Trebuchet MS"/>
                <a:sym typeface="Trebuchet MS"/>
              </a:defRPr>
            </a:lvl8pPr>
            <a:lvl9pPr indent="-228600" algn="l" marL="3886200" rtl="0">
              <a:spcBef>
                <a:spcPts val="400"/>
              </a:spcBef>
              <a:buClr>
                <a:schemeClr val="dk2"/>
              </a:buClr>
              <a:buSzPct val="100000"/>
              <a:buFont typeface="Wingdings"/>
              <a:buChar char="§"/>
              <a:defRPr i="0" baseline="0" strike="noStrike" sz="2000" b="0" cap="none" u="none">
                <a:solidFill>
                  <a:schemeClr val="dk2"/>
                </a:solidFill>
                <a:latin typeface="Trebuchet MS"/>
                <a:ea typeface="Trebuchet MS"/>
                <a:cs typeface="Trebuchet MS"/>
                <a:sym typeface="Trebuchet MS"/>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0" id="40"/>
        <p:cNvGrpSpPr/>
        <p:nvPr/>
      </p:nvGrpSpPr>
      <p:grpSpPr>
        <a:xfrm>
          <a:off y="0" x="0"/>
          <a:ext cy="0" cx="0"/>
          <a:chOff y="0" x="0"/>
          <a:chExt cy="0" cx="0"/>
        </a:xfrm>
      </p:grpSpPr>
      <p:sp>
        <p:nvSpPr>
          <p:cNvPr name="Shape 41" id="41"/>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42" id="42"/>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 Type="http://schemas.openxmlformats.org/officeDocument/2006/relationships/image" Id="rId3" Target="../media/image00.jpg"/></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 Type="http://schemas.openxmlformats.org/officeDocument/2006/relationships/image" Id="rId3" Target="../media/image04.jpg"/></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2.xml"/></Relationships>
</file>

<file path=ppt/slides/_rels/slide17.xml.rels><?xml version="1.0" encoding="UTF-8" standalone="yes"?><Relationships xmlns="http://schemas.openxmlformats.org/package/2006/relationships"><Relationship Type="http://schemas.openxmlformats.org/officeDocument/2006/relationships/notesSlide" Id="rId2" Target="../notesSlides/notesSlide17.xml"/><Relationship Type="http://schemas.openxmlformats.org/officeDocument/2006/relationships/slideLayout" Id="rId1" Target="../slideLayouts/slideLayout2.xml"/><Relationship Type="http://schemas.openxmlformats.org/officeDocument/2006/relationships/image" Id="rId3" Target="../media/image05.jpg"/></Relationships>
</file>

<file path=ppt/slides/_rels/slide18.xml.rels><?xml version="1.0" encoding="UTF-8" standalone="yes"?><Relationships xmlns="http://schemas.openxmlformats.org/package/2006/relationships"><Relationship Type="http://schemas.openxmlformats.org/officeDocument/2006/relationships/notesSlide" Id="rId2" Target="../notesSlides/notesSlide18.xml"/><Relationship Type="http://schemas.openxmlformats.org/officeDocument/2006/relationships/slideLayout" Id="rId1" Target="../slideLayouts/slideLayout2.xml"/></Relationships>
</file>

<file path=ppt/slides/_rels/slide19.xml.rels><?xml version="1.0" encoding="UTF-8" standalone="yes"?><Relationships xmlns="http://schemas.openxmlformats.org/package/2006/relationships"><Relationship Type="http://schemas.openxmlformats.org/officeDocument/2006/relationships/notesSlide" Id="rId2" Target="../notesSlides/notesSlide19.xml"/><Relationship Type="http://schemas.openxmlformats.org/officeDocument/2006/relationships/slideLayout" Id="rId1" Target="../slideLayouts/slideLayout2.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20.xml.rels><?xml version="1.0" encoding="UTF-8" standalone="yes"?><Relationships xmlns="http://schemas.openxmlformats.org/package/2006/relationships"><Relationship Type="http://schemas.openxmlformats.org/officeDocument/2006/relationships/notesSlide" Id="rId2" Target="../notesSlides/notesSlide20.xml"/><Relationship Type="http://schemas.openxmlformats.org/officeDocument/2006/relationships/slideLayout" Id="rId1" Target="../slideLayouts/slideLayout2.xml"/></Relationships>
</file>

<file path=ppt/slides/_rels/slide21.xml.rels><?xml version="1.0" encoding="UTF-8" standalone="yes"?><Relationships xmlns="http://schemas.openxmlformats.org/package/2006/relationships"><Relationship Type="http://schemas.openxmlformats.org/officeDocument/2006/relationships/notesSlide" Id="rId2" Target="../notesSlides/notesSlide21.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 Type="http://schemas.openxmlformats.org/officeDocument/2006/relationships/image" Id="rId3" Target="../media/image01.jpg"/></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 Type="http://schemas.openxmlformats.org/officeDocument/2006/relationships/image" Id="rId3" Target="../media/image02.jpg"/></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 Type="http://schemas.openxmlformats.org/officeDocument/2006/relationships/image" Id="rId3" Target="../media/image06.jp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 Type="http://schemas.openxmlformats.org/officeDocument/2006/relationships/image" Id="rId3" Target="../media/image03.jpg"/></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8" id="58"/>
        <p:cNvGrpSpPr/>
        <p:nvPr/>
      </p:nvGrpSpPr>
      <p:grpSpPr>
        <a:xfrm>
          <a:off y="0" x="0"/>
          <a:ext cy="0" cx="0"/>
          <a:chOff y="0" x="0"/>
          <a:chExt cy="0" cx="0"/>
        </a:xfrm>
      </p:grpSpPr>
      <p:sp>
        <p:nvSpPr>
          <p:cNvPr name="Shape 59" id="59"/>
          <p:cNvSpPr txBox="1"/>
          <p:nvPr>
            <p:ph type="ctrTitle"/>
          </p:nvPr>
        </p:nvSpPr>
        <p:spPr>
          <a:xfrm>
            <a:off y="345605" x="1046550"/>
            <a:ext cy="1470000" cx="7050900"/>
          </a:xfrm>
          <a:prstGeom prst="rect">
            <a:avLst/>
          </a:prstGeom>
        </p:spPr>
        <p:txBody>
          <a:bodyPr bIns="91425" tIns="91425" lIns="91425" anchor="b" anchorCtr="0" rIns="91425">
            <a:spAutoFit/>
          </a:bodyPr>
          <a:lstStyle/>
          <a:p>
            <a:pPr algn="ctr">
              <a:buNone/>
            </a:pPr>
            <a:r>
              <a:rPr lang="en"/>
              <a:t>SB 01.15.45-51</a:t>
            </a:r>
          </a:p>
        </p:txBody>
      </p:sp>
      <p:sp>
        <p:nvSpPr>
          <p:cNvPr name="Shape 60" id="60"/>
          <p:cNvSpPr txBox="1"/>
          <p:nvPr>
            <p:ph type="subTitle" idx="1"/>
          </p:nvPr>
        </p:nvSpPr>
        <p:spPr>
          <a:xfrm>
            <a:off y="1917530" x="1054050"/>
            <a:ext cy="925499" cx="7035899"/>
          </a:xfrm>
          <a:prstGeom prst="rect">
            <a:avLst/>
          </a:prstGeom>
        </p:spPr>
        <p:txBody>
          <a:bodyPr bIns="91425" tIns="91425" lIns="91425" anchor="t" anchorCtr="0" rIns="91425">
            <a:spAutoFit/>
          </a:bodyPr>
          <a:lstStyle/>
          <a:p>
            <a:pPr algn="l">
              <a:buNone/>
            </a:pPr>
            <a:r>
              <a:rPr lang="en"/>
              <a:t>      </a:t>
            </a:r>
            <a:r>
              <a:rPr lang="en" sz="3600"/>
              <a:t>The Pandavas Retire Timely</a:t>
            </a:r>
          </a:p>
        </p:txBody>
      </p:sp>
      <p:sp>
        <p:nvSpPr>
          <p:cNvPr name="Shape 61" id="61"/>
          <p:cNvSpPr/>
          <p:nvPr/>
        </p:nvSpPr>
        <p:spPr>
          <a:xfrm>
            <a:off y="2583814" x="1595425"/>
            <a:ext cy="4193567" cx="6768568"/>
          </a:xfrm>
          <a:prstGeom prst="rect">
            <a:avLst/>
          </a:prstGeom>
          <a:blipFill>
            <a:blip r:embed="rId3"/>
            <a:stretch>
              <a:fillRect/>
            </a:stretch>
          </a:blipFill>
          <a:ln>
            <a:noFill/>
          </a:ln>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7" id="117"/>
        <p:cNvGrpSpPr/>
        <p:nvPr/>
      </p:nvGrpSpPr>
      <p:grpSpPr>
        <a:xfrm>
          <a:off y="0" x="0"/>
          <a:ext cy="0" cx="0"/>
          <a:chOff y="0" x="0"/>
          <a:chExt cy="0" cx="0"/>
        </a:xfrm>
      </p:grpSpPr>
      <p:sp>
        <p:nvSpPr>
          <p:cNvPr name="Shape 118" id="118"/>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sz="2400" b="1">
                <a:latin typeface="Arial"/>
                <a:ea typeface="Arial"/>
                <a:cs typeface="Arial"/>
                <a:sym typeface="Arial"/>
              </a:rPr>
              <a:t>Thus by pure consciousness due to constant devotional remembrance, they attained the spiritual sky, which is ruled over by the Supreme Nārāyaṇa, Lord Kṛṣṇa. This is attained only by those who meditate upon the one Supreme Lord without deviation. This abode of the Lord Śrī Kṛṣṇa, known as Goloka Vṛndāvana, cannot be attained by persons who are absorbed in the material conception of life. But the Pāṇḍavas, being completely washed of all material contamination, attained that abode in their very same bodies.</a:t>
            </a:r>
          </a:p>
          <a:p>
            <a:r>
              <a:t/>
            </a:r>
          </a:p>
        </p:txBody>
      </p:sp>
      <p:sp>
        <p:nvSpPr>
          <p:cNvPr name="Shape 119" id="119"/>
          <p:cNvSpPr txBox="1"/>
          <p:nvPr>
            <p:ph type="title"/>
          </p:nvPr>
        </p:nvSpPr>
        <p:spPr>
          <a:xfrm>
            <a:off y="274637" x="457200"/>
            <a:ext cy="1325700" cx="8229600"/>
          </a:xfrm>
          <a:prstGeom prst="rect">
            <a:avLst/>
          </a:prstGeom>
        </p:spPr>
        <p:txBody>
          <a:bodyPr bIns="91425" tIns="91425" lIns="91425" anchor="b" anchorCtr="0" rIns="91425">
            <a:spAutoFit/>
          </a:bodyPr>
          <a:lstStyle/>
          <a:p>
            <a:pPr rtl="0" lvl="0">
              <a:buClr>
                <a:srgbClr val="000000"/>
              </a:buClr>
              <a:buSzPct val="27500"/>
              <a:buFont typeface="Arial"/>
              <a:buNone/>
            </a:pPr>
            <a:r>
              <a:rPr lang="en"/>
              <a:t>SB 1.15.47-48</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3" id="123"/>
        <p:cNvGrpSpPr/>
        <p:nvPr/>
      </p:nvGrpSpPr>
      <p:grpSpPr>
        <a:xfrm>
          <a:off y="0" x="0"/>
          <a:ext cy="0" cx="0"/>
          <a:chOff y="0" x="0"/>
          <a:chExt cy="0" cx="0"/>
        </a:xfrm>
      </p:grpSpPr>
      <p:sp>
        <p:nvSpPr>
          <p:cNvPr name="Shape 124" id="124"/>
          <p:cNvSpPr txBox="1"/>
          <p:nvPr>
            <p:ph type="body" idx="1"/>
          </p:nvPr>
        </p:nvSpPr>
        <p:spPr>
          <a:xfrm>
            <a:off y="1047137" x="486304"/>
            <a:ext cy="5495700" cx="8112899"/>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Absorbed in the thoughts of Krsna</a:t>
            </a:r>
          </a:p>
          <a:p>
            <a:pPr indent="-431800" marL="457200" rtl="0" lvl="0">
              <a:buClr>
                <a:schemeClr val="dk2"/>
              </a:buClr>
              <a:buSzPct val="166666"/>
              <a:buFont typeface="Arial"/>
              <a:buChar char="•"/>
            </a:pPr>
            <a:r>
              <a:rPr lang="en"/>
              <a:t>Get purified by becoming in touch with Krsna always</a:t>
            </a:r>
          </a:p>
          <a:p>
            <a:pPr indent="-431800" marL="457200" rtl="0" lvl="0">
              <a:buClr>
                <a:schemeClr val="dk2"/>
              </a:buClr>
              <a:buSzPct val="166666"/>
              <a:buFont typeface="Arial"/>
              <a:buChar char="•"/>
            </a:pPr>
            <a:r>
              <a:rPr lang="en"/>
              <a:t>It is possible to go back home back to Godhead in this very lifetime </a:t>
            </a:r>
          </a:p>
          <a:p>
            <a:pPr indent="-431800" marL="457200" rtl="0" lvl="0">
              <a:buClr>
                <a:schemeClr val="dk2"/>
              </a:buClr>
              <a:buSzPct val="166666"/>
              <a:buFont typeface="Arial"/>
              <a:buChar char="•"/>
            </a:pPr>
            <a:r>
              <a:rPr lang="en"/>
              <a:t>One who is situated in transcendence can reach the highest perfection of life without change of body</a:t>
            </a:r>
          </a:p>
          <a:p>
            <a:r>
              <a:t/>
            </a:r>
          </a:p>
        </p:txBody>
      </p:sp>
      <p:sp>
        <p:nvSpPr>
          <p:cNvPr name="Shape 125" id="125"/>
          <p:cNvSpPr txBox="1"/>
          <p:nvPr>
            <p:ph type="title"/>
          </p:nvPr>
        </p:nvSpPr>
        <p:spPr>
          <a:xfrm>
            <a:off y="274637" x="457200"/>
            <a:ext cy="772499" cx="7807499"/>
          </a:xfrm>
          <a:prstGeom prst="rect">
            <a:avLst/>
          </a:prstGeom>
        </p:spPr>
        <p:txBody>
          <a:bodyPr bIns="91425" tIns="91425" lIns="91425" anchor="b" anchorCtr="0" rIns="91425">
            <a:spAutoFit/>
          </a:bodyPr>
          <a:lstStyle/>
          <a:p>
            <a:pPr>
              <a:buNone/>
            </a:pPr>
            <a:r>
              <a:rPr lang="en"/>
              <a:t>Seeing Krsna face to face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9" id="129"/>
        <p:cNvGrpSpPr/>
        <p:nvPr/>
      </p:nvGrpSpPr>
      <p:grpSpPr>
        <a:xfrm>
          <a:off y="0" x="0"/>
          <a:ext cy="0" cx="0"/>
          <a:chOff y="0" x="0"/>
          <a:chExt cy="0" cx="0"/>
        </a:xfrm>
      </p:grpSpPr>
      <p:sp>
        <p:nvSpPr>
          <p:cNvPr name="Shape 130" id="130"/>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sz="3600"/>
              <a:t>Attachment to hearing Krsna Katha, chanting the Holy Names and serving the Vaishnavas.</a:t>
            </a:r>
          </a:p>
          <a:p>
            <a:r>
              <a:t/>
            </a:r>
          </a:p>
          <a:p>
            <a:r>
              <a:t/>
            </a:r>
          </a:p>
        </p:txBody>
      </p:sp>
      <p:sp>
        <p:nvSpPr>
          <p:cNvPr name="Shape 131" id="131"/>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PRACTICAL APPLICATION	</a:t>
            </a:r>
          </a:p>
        </p:txBody>
      </p:sp>
      <p:sp>
        <p:nvSpPr>
          <p:cNvPr name="Shape 132" id="132"/>
          <p:cNvSpPr/>
          <p:nvPr/>
        </p:nvSpPr>
        <p:spPr>
          <a:xfrm>
            <a:off y="3276459" x="2055325"/>
            <a:ext cy="3383540" cx="4552832"/>
          </a:xfrm>
          <a:prstGeom prst="rect">
            <a:avLst/>
          </a:prstGeom>
          <a:blipFill>
            <a:blip r:embed="rId3"/>
            <a:stretch>
              <a:fillRect/>
            </a:stretch>
          </a:blipFill>
          <a:ln>
            <a:noFill/>
          </a:ln>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6" id="136"/>
        <p:cNvGrpSpPr/>
        <p:nvPr/>
      </p:nvGrpSpPr>
      <p:grpSpPr>
        <a:xfrm>
          <a:off y="0" x="0"/>
          <a:ext cy="0" cx="0"/>
          <a:chOff y="0" x="0"/>
          <a:chExt cy="0" cx="0"/>
        </a:xfrm>
      </p:grpSpPr>
      <p:sp>
        <p:nvSpPr>
          <p:cNvPr name="Shape 137" id="137"/>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sz="3000" b="1">
                <a:solidFill>
                  <a:srgbClr val="000000"/>
                </a:solidFill>
                <a:latin typeface="Arial"/>
                <a:ea typeface="Arial"/>
                <a:cs typeface="Arial"/>
                <a:sym typeface="Arial"/>
              </a:rPr>
              <a:t>viduro ’pi parityajya</a:t>
            </a:r>
          </a:p>
          <a:p>
            <a:pPr rtl="0" lvl="0">
              <a:buNone/>
            </a:pPr>
            <a:r>
              <a:rPr lang="en" sz="3000" b="1">
                <a:solidFill>
                  <a:srgbClr val="000000"/>
                </a:solidFill>
                <a:latin typeface="Arial"/>
                <a:ea typeface="Arial"/>
                <a:cs typeface="Arial"/>
                <a:sym typeface="Arial"/>
              </a:rPr>
              <a:t> prabhāse deham ātmanaḥ</a:t>
            </a:r>
          </a:p>
          <a:p>
            <a:pPr rtl="0" lvl="0">
              <a:buNone/>
            </a:pPr>
            <a:r>
              <a:rPr lang="en" sz="3000" b="1">
                <a:solidFill>
                  <a:srgbClr val="000000"/>
                </a:solidFill>
                <a:latin typeface="Arial"/>
                <a:ea typeface="Arial"/>
                <a:cs typeface="Arial"/>
                <a:sym typeface="Arial"/>
              </a:rPr>
              <a:t>kṛṣṇāveśena tac-cittaḥ</a:t>
            </a:r>
          </a:p>
          <a:p>
            <a:pPr rtl="0" lvl="0">
              <a:buNone/>
            </a:pPr>
            <a:r>
              <a:rPr lang="en" sz="3000" b="1">
                <a:solidFill>
                  <a:srgbClr val="000000"/>
                </a:solidFill>
                <a:latin typeface="Arial"/>
                <a:ea typeface="Arial"/>
                <a:cs typeface="Arial"/>
                <a:sym typeface="Arial"/>
              </a:rPr>
              <a:t> pitṛbhiḥ sva-kṣayaṁ yayau</a:t>
            </a:r>
          </a:p>
          <a:p>
            <a:r>
              <a:t/>
            </a:r>
          </a:p>
          <a:p>
            <a:pPr rtl="0" lvl="0">
              <a:buNone/>
            </a:pPr>
            <a:r>
              <a:rPr lang="en" sz="3000" b="1">
                <a:latin typeface="Arial"/>
                <a:ea typeface="Arial"/>
                <a:cs typeface="Arial"/>
                <a:sym typeface="Arial"/>
              </a:rPr>
              <a:t>Vidura, while on pilgrimage, left his body at Prabhāsa. Because he was absorbed in thought of Kṛṣṇa, he was received by the denizens of the Pitṛloka planet, where he returned to his original post.</a:t>
            </a:r>
          </a:p>
          <a:p>
            <a:r>
              <a:t/>
            </a:r>
          </a:p>
        </p:txBody>
      </p:sp>
      <p:sp>
        <p:nvSpPr>
          <p:cNvPr name="Shape 138" id="138"/>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1.15.49</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2" id="142"/>
        <p:cNvGrpSpPr/>
        <p:nvPr/>
      </p:nvGrpSpPr>
      <p:grpSpPr>
        <a:xfrm>
          <a:off y="0" x="0"/>
          <a:ext cy="0" cx="0"/>
          <a:chOff y="0" x="0"/>
          <a:chExt cy="0" cx="0"/>
        </a:xfrm>
      </p:grpSpPr>
      <p:sp>
        <p:nvSpPr>
          <p:cNvPr name="Shape 143" id="143"/>
          <p:cNvSpPr txBox="1"/>
          <p:nvPr>
            <p:ph type="body" idx="1"/>
          </p:nvPr>
        </p:nvSpPr>
        <p:spPr>
          <a:xfrm>
            <a:off y="1658990" x="457200"/>
            <a:ext cy="5145899" cx="8491800"/>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Vidura left his body and went back to Pitrloka and re-assumed the form of Yamaraja</a:t>
            </a:r>
          </a:p>
          <a:p>
            <a:pPr indent="-431800" marL="457200" rtl="0" lvl="0">
              <a:buClr>
                <a:schemeClr val="dk2"/>
              </a:buClr>
              <a:buSzPct val="166666"/>
              <a:buFont typeface="Arial"/>
              <a:buChar char="•"/>
            </a:pPr>
            <a:r>
              <a:rPr lang="en"/>
              <a:t>Yamaraja cursed by Manduka Muni to be born as a sudra</a:t>
            </a:r>
          </a:p>
          <a:p>
            <a:pPr indent="-431800" marL="457200" rtl="0" lvl="0">
              <a:buClr>
                <a:schemeClr val="dk2"/>
              </a:buClr>
              <a:buSzPct val="166666"/>
              <a:buFont typeface="Arial"/>
              <a:buChar char="•"/>
            </a:pPr>
            <a:r>
              <a:rPr lang="en"/>
              <a:t>Mahatma Vidura remembered the lotus feet and became washed of all the contaminations of a sudra life</a:t>
            </a:r>
          </a:p>
          <a:p>
            <a:pPr indent="-431800" marL="457200" lvl="0">
              <a:buClr>
                <a:schemeClr val="dk2"/>
              </a:buClr>
              <a:buSzPct val="166666"/>
              <a:buFont typeface="Arial"/>
              <a:buChar char="•"/>
            </a:pPr>
            <a:r>
              <a:rPr lang="en"/>
              <a:t>Beauty of Bhakti Yoga system : Think of Krsna and go back to Krsnaloka</a:t>
            </a:r>
          </a:p>
        </p:txBody>
      </p:sp>
      <p:sp>
        <p:nvSpPr>
          <p:cNvPr name="Shape 144" id="144"/>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Mahatma Vidura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8" id="148"/>
        <p:cNvGrpSpPr/>
        <p:nvPr/>
      </p:nvGrpSpPr>
      <p:grpSpPr>
        <a:xfrm>
          <a:off y="0" x="0"/>
          <a:ext cy="0" cx="0"/>
          <a:chOff y="0" x="0"/>
          <a:chExt cy="0" cx="0"/>
        </a:xfrm>
      </p:grpSpPr>
      <p:sp>
        <p:nvSpPr>
          <p:cNvPr name="Shape 149" id="149"/>
          <p:cNvSpPr txBox="1"/>
          <p:nvPr>
            <p:ph type="body" idx="1"/>
          </p:nvPr>
        </p:nvSpPr>
        <p:spPr>
          <a:xfrm>
            <a:off y="1658990" x="457200"/>
            <a:ext cy="5102399" cx="8389800"/>
          </a:xfrm>
          <a:prstGeom prst="rect">
            <a:avLst/>
          </a:prstGeom>
        </p:spPr>
        <p:txBody>
          <a:bodyPr bIns="91425" tIns="91425" lIns="91425" anchor="t" anchorCtr="0" rIns="91425">
            <a:spAutoFit/>
          </a:bodyPr>
          <a:lstStyle/>
          <a:p>
            <a:pPr rtl="0" lvl="0">
              <a:buNone/>
            </a:pPr>
            <a:r>
              <a:rPr lang="en" i="1" sz="3000">
                <a:solidFill>
                  <a:srgbClr val="000000"/>
                </a:solidFill>
                <a:latin typeface="Arial"/>
                <a:ea typeface="Arial"/>
                <a:cs typeface="Arial"/>
                <a:sym typeface="Arial"/>
              </a:rPr>
              <a:t>   </a:t>
            </a:r>
            <a:r>
              <a:rPr lang="en" i="1" sz="3000" b="1">
                <a:solidFill>
                  <a:srgbClr val="000000"/>
                </a:solidFill>
                <a:latin typeface="Arial"/>
                <a:ea typeface="Arial"/>
                <a:cs typeface="Arial"/>
                <a:sym typeface="Arial"/>
              </a:rPr>
              <a:t>  draupadī ca tadājñāya</a:t>
            </a:r>
          </a:p>
          <a:p>
            <a:pPr rtl="0" lvl="0">
              <a:buNone/>
            </a:pPr>
            <a:r>
              <a:rPr lang="en" i="1" sz="3000" b="1">
                <a:solidFill>
                  <a:srgbClr val="000000"/>
                </a:solidFill>
                <a:latin typeface="Arial"/>
                <a:ea typeface="Arial"/>
                <a:cs typeface="Arial"/>
                <a:sym typeface="Arial"/>
              </a:rPr>
              <a:t>    patīnām anapekṣatām</a:t>
            </a:r>
          </a:p>
          <a:p>
            <a:pPr rtl="0" lvl="0">
              <a:buNone/>
            </a:pPr>
            <a:r>
              <a:rPr lang="en" i="1" sz="3000" b="1">
                <a:solidFill>
                  <a:srgbClr val="000000"/>
                </a:solidFill>
                <a:latin typeface="Arial"/>
                <a:ea typeface="Arial"/>
                <a:cs typeface="Arial"/>
                <a:sym typeface="Arial"/>
              </a:rPr>
              <a:t>      vāsudeve bhagavati</a:t>
            </a:r>
          </a:p>
          <a:p>
            <a:pPr rtl="0" lvl="0">
              <a:buNone/>
            </a:pPr>
            <a:r>
              <a:rPr lang="en" i="1" sz="3000" b="1">
                <a:solidFill>
                  <a:srgbClr val="000000"/>
                </a:solidFill>
                <a:latin typeface="Arial"/>
                <a:ea typeface="Arial"/>
                <a:cs typeface="Arial"/>
                <a:sym typeface="Arial"/>
              </a:rPr>
              <a:t>    hy ekānta-matir āpa tam</a:t>
            </a:r>
          </a:p>
          <a:p>
            <a:pPr rtl="0" lvl="0">
              <a:buNone/>
            </a:pPr>
            <a:r>
              <a:rPr lang="en" sz="3000" b="1">
                <a:latin typeface="Arial"/>
                <a:ea typeface="Arial"/>
                <a:cs typeface="Arial"/>
                <a:sym typeface="Arial"/>
              </a:rPr>
              <a:t>Draupadī also saw that her husbands, without caring for her, were leaving home. She knew well about Lord Vāsudeva, Kṛṣṇa, the Personality of Godhead. Both she and Subhadrā became absorbed in thoughts of Kṛṣṇa and attained the same results as their husbands.</a:t>
            </a:r>
          </a:p>
          <a:p>
            <a:r>
              <a:t/>
            </a:r>
          </a:p>
        </p:txBody>
      </p:sp>
      <p:sp>
        <p:nvSpPr>
          <p:cNvPr name="Shape 150" id="150"/>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1.15.50</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4" id="154"/>
        <p:cNvGrpSpPr/>
        <p:nvPr/>
      </p:nvGrpSpPr>
      <p:grpSpPr>
        <a:xfrm>
          <a:off y="0" x="0"/>
          <a:ext cy="0" cx="0"/>
          <a:chOff y="0" x="0"/>
          <a:chExt cy="0" cx="0"/>
        </a:xfrm>
      </p:grpSpPr>
      <p:sp>
        <p:nvSpPr>
          <p:cNvPr name="Shape 155" id="155"/>
          <p:cNvSpPr txBox="1"/>
          <p:nvPr>
            <p:ph type="body" idx="1"/>
          </p:nvPr>
        </p:nvSpPr>
        <p:spPr>
          <a:xfrm>
            <a:off y="1658990" x="457200"/>
            <a:ext cy="5000400" cx="8681099"/>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One has to fly his own airplane at the end of life</a:t>
            </a:r>
          </a:p>
          <a:p>
            <a:pPr indent="-431800" marL="457200" rtl="0" lvl="0">
              <a:buClr>
                <a:schemeClr val="dk2"/>
              </a:buClr>
              <a:buSzPct val="166666"/>
              <a:buFont typeface="Arial"/>
              <a:buChar char="•"/>
            </a:pPr>
            <a:r>
              <a:rPr lang="en"/>
              <a:t>Help is offered while on ground though</a:t>
            </a:r>
          </a:p>
          <a:p>
            <a:pPr indent="-431800" marL="457200" rtl="0" lvl="0">
              <a:buClr>
                <a:schemeClr val="dk2"/>
              </a:buClr>
              <a:buSzPct val="166666"/>
              <a:buFont typeface="Arial"/>
              <a:buChar char="•"/>
            </a:pPr>
            <a:r>
              <a:rPr lang="en"/>
              <a:t>Draupadi was well trained and she at once took shelter of the Lord's lotus feet</a:t>
            </a:r>
          </a:p>
          <a:p>
            <a:pPr indent="-431800" marL="457200" rtl="0" lvl="0">
              <a:buClr>
                <a:schemeClr val="dk2"/>
              </a:buClr>
              <a:buSzPct val="166666"/>
              <a:buFont typeface="Arial"/>
              <a:buChar char="•"/>
            </a:pPr>
            <a:r>
              <a:rPr lang="en"/>
              <a:t>anapeksatam - without waiting for anyone and simply depending on Krsna</a:t>
            </a:r>
          </a:p>
          <a:p>
            <a:r>
              <a:t/>
            </a:r>
          </a:p>
          <a:p>
            <a:r>
              <a:t/>
            </a:r>
          </a:p>
        </p:txBody>
      </p:sp>
      <p:sp>
        <p:nvSpPr>
          <p:cNvPr name="Shape 156" id="156"/>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Flying our own airplane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0" id="160"/>
        <p:cNvGrpSpPr/>
        <p:nvPr/>
      </p:nvGrpSpPr>
      <p:grpSpPr>
        <a:xfrm>
          <a:off y="0" x="0"/>
          <a:ext cy="0" cx="0"/>
          <a:chOff y="0" x="0"/>
          <a:chExt cy="0" cx="0"/>
        </a:xfrm>
      </p:grpSpPr>
      <p:sp>
        <p:nvSpPr>
          <p:cNvPr name="Shape 161" id="161"/>
          <p:cNvSpPr txBox="1"/>
          <p:nvPr>
            <p:ph type="body" idx="1"/>
          </p:nvPr>
        </p:nvSpPr>
        <p:spPr>
          <a:xfrm>
            <a:off y="1658990" x="457200"/>
            <a:ext cy="4840199" cx="8229600"/>
          </a:xfrm>
          <a:prstGeom prst="rect">
            <a:avLst/>
          </a:prstGeom>
        </p:spPr>
        <p:txBody>
          <a:bodyPr bIns="91425" tIns="91425" lIns="91425" anchor="t" anchorCtr="0" rIns="91425">
            <a:spAutoFit/>
          </a:bodyPr>
          <a:lstStyle/>
          <a:p>
            <a:pPr>
              <a:buNone/>
            </a:pPr>
            <a:r>
              <a:rPr lang="en" sz="3600"/>
              <a:t>ekantha matir apa - Train the mind to simply think about Krsna and His divine pastimes.</a:t>
            </a:r>
          </a:p>
        </p:txBody>
      </p:sp>
      <p:sp>
        <p:nvSpPr>
          <p:cNvPr name="Shape 162" id="162"/>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PRACTICAL APPLICATION</a:t>
            </a:r>
          </a:p>
        </p:txBody>
      </p:sp>
      <p:sp>
        <p:nvSpPr>
          <p:cNvPr name="Shape 163" id="163"/>
          <p:cNvSpPr/>
          <p:nvPr/>
        </p:nvSpPr>
        <p:spPr>
          <a:xfrm>
            <a:off y="2897525" x="3072231"/>
            <a:ext cy="3831370" cx="3255820"/>
          </a:xfrm>
          <a:prstGeom prst="rect">
            <a:avLst/>
          </a:prstGeom>
          <a:blipFill>
            <a:blip r:embed="rId3"/>
            <a:stretch>
              <a:fillRect/>
            </a:stretch>
          </a:blipFill>
          <a:ln>
            <a:noFill/>
          </a:ln>
        </p:spPr>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7" id="167"/>
        <p:cNvGrpSpPr/>
        <p:nvPr/>
      </p:nvGrpSpPr>
      <p:grpSpPr>
        <a:xfrm>
          <a:off y="0" x="0"/>
          <a:ext cy="0" cx="0"/>
          <a:chOff y="0" x="0"/>
          <a:chExt cy="0" cx="0"/>
        </a:xfrm>
      </p:grpSpPr>
      <p:sp>
        <p:nvSpPr>
          <p:cNvPr name="Shape 168" id="168"/>
          <p:cNvSpPr txBox="1"/>
          <p:nvPr>
            <p:ph type="body" idx="1"/>
          </p:nvPr>
        </p:nvSpPr>
        <p:spPr>
          <a:xfrm>
            <a:off y="1658990" x="457200"/>
            <a:ext cy="5291700" cx="8608200"/>
          </a:xfrm>
          <a:prstGeom prst="rect">
            <a:avLst/>
          </a:prstGeom>
        </p:spPr>
        <p:txBody>
          <a:bodyPr bIns="91425" tIns="91425" lIns="91425" anchor="t" anchorCtr="0" rIns="91425">
            <a:spAutoFit/>
          </a:bodyPr>
          <a:lstStyle/>
          <a:p>
            <a:pPr rtl="0" lvl="0">
              <a:buNone/>
            </a:pPr>
            <a:r>
              <a:rPr lang="en" i="1" sz="3000" b="1">
                <a:solidFill>
                  <a:srgbClr val="000000"/>
                </a:solidFill>
                <a:latin typeface="Arial"/>
                <a:ea typeface="Arial"/>
                <a:cs typeface="Arial"/>
                <a:sym typeface="Arial"/>
              </a:rPr>
              <a:t>yaḥ śraddhayaitad bhagavat-priyāṇāṁ</a:t>
            </a:r>
          </a:p>
          <a:p>
            <a:pPr rtl="0" lvl="0">
              <a:buNone/>
            </a:pPr>
            <a:r>
              <a:rPr lang="en" i="1" sz="3000" b="1">
                <a:solidFill>
                  <a:srgbClr val="000000"/>
                </a:solidFill>
                <a:latin typeface="Arial"/>
                <a:ea typeface="Arial"/>
                <a:cs typeface="Arial"/>
                <a:sym typeface="Arial"/>
              </a:rPr>
              <a:t> pāṇḍoḥ sutānām iti samprayāṇam</a:t>
            </a:r>
          </a:p>
          <a:p>
            <a:pPr rtl="0" lvl="0">
              <a:buNone/>
            </a:pPr>
            <a:r>
              <a:rPr lang="en" i="1" sz="3000" b="1">
                <a:solidFill>
                  <a:srgbClr val="000000"/>
                </a:solidFill>
                <a:latin typeface="Arial"/>
                <a:ea typeface="Arial"/>
                <a:cs typeface="Arial"/>
                <a:sym typeface="Arial"/>
              </a:rPr>
              <a:t>śṛṇoty alaṁ svastyayanaṁ pavitraṁ</a:t>
            </a:r>
          </a:p>
          <a:p>
            <a:pPr rtl="0" lvl="0">
              <a:buNone/>
            </a:pPr>
            <a:r>
              <a:rPr lang="en" i="1" sz="3000" b="1">
                <a:solidFill>
                  <a:srgbClr val="000000"/>
                </a:solidFill>
                <a:latin typeface="Arial"/>
                <a:ea typeface="Arial"/>
                <a:cs typeface="Arial"/>
                <a:sym typeface="Arial"/>
              </a:rPr>
              <a:t> labdhvā harau bhaktim upaiti siddhim</a:t>
            </a:r>
          </a:p>
          <a:p>
            <a:pPr rtl="0" lvl="0">
              <a:buNone/>
            </a:pPr>
            <a:r>
              <a:rPr lang="en" sz="3000" b="1">
                <a:latin typeface="Arial"/>
                <a:ea typeface="Arial"/>
                <a:cs typeface="Arial"/>
                <a:sym typeface="Arial"/>
              </a:rPr>
              <a:t>The subject of the departure of the sons of Pāṇḍu for the ultimate goal of life, back to Godhead, is fully auspicious and is perfectly pure. Therefore anyone who hears this narration with devotional faith certainly gains the devotional service of the Lord, the highest perfection of life.</a:t>
            </a:r>
          </a:p>
          <a:p>
            <a:r>
              <a:t/>
            </a:r>
          </a:p>
        </p:txBody>
      </p:sp>
      <p:sp>
        <p:nvSpPr>
          <p:cNvPr name="Shape 169" id="169"/>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1.15.51</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3" id="173"/>
        <p:cNvGrpSpPr/>
        <p:nvPr/>
      </p:nvGrpSpPr>
      <p:grpSpPr>
        <a:xfrm>
          <a:off y="0" x="0"/>
          <a:ext cy="0" cx="0"/>
          <a:chOff y="0" x="0"/>
          <a:chExt cy="0" cx="0"/>
        </a:xfrm>
      </p:grpSpPr>
      <p:sp>
        <p:nvSpPr>
          <p:cNvPr name="Shape 174" id="174"/>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If you love me, love my dog</a:t>
            </a:r>
          </a:p>
          <a:p>
            <a:pPr indent="-431800" marL="457200" rtl="0" lvl="0">
              <a:buClr>
                <a:schemeClr val="dk2"/>
              </a:buClr>
              <a:buSzPct val="166666"/>
              <a:buFont typeface="Arial"/>
              <a:buChar char="•"/>
            </a:pPr>
            <a:r>
              <a:rPr lang="en"/>
              <a:t>Worshipping the devotees of the Lord is the best worship</a:t>
            </a:r>
          </a:p>
          <a:p>
            <a:pPr indent="-431800" marL="457200" rtl="0" lvl="0">
              <a:buClr>
                <a:schemeClr val="dk2"/>
              </a:buClr>
              <a:buSzPct val="166666"/>
              <a:buFont typeface="Arial"/>
              <a:buChar char="•"/>
            </a:pPr>
            <a:r>
              <a:rPr lang="en"/>
              <a:t>Highest perfection - To become dear to Krsna</a:t>
            </a:r>
          </a:p>
          <a:p>
            <a:r>
              <a:t/>
            </a:r>
          </a:p>
          <a:p>
            <a:r>
              <a:t/>
            </a:r>
          </a:p>
        </p:txBody>
      </p:sp>
      <p:sp>
        <p:nvSpPr>
          <p:cNvPr name="Shape 175" id="175"/>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Becoming dear to Krsna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5" id="65"/>
        <p:cNvGrpSpPr/>
        <p:nvPr/>
      </p:nvGrpSpPr>
      <p:grpSpPr>
        <a:xfrm>
          <a:off y="0" x="0"/>
          <a:ext cy="0" cx="0"/>
          <a:chOff y="0" x="0"/>
          <a:chExt cy="0" cx="0"/>
        </a:xfrm>
      </p:grpSpPr>
      <p:sp>
        <p:nvSpPr>
          <p:cNvPr name="Shape 66" id="66"/>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Kali Yuga civilization will not help</a:t>
            </a:r>
          </a:p>
          <a:p>
            <a:pPr indent="-431800" marL="457200" rtl="0" lvl="0">
              <a:buClr>
                <a:schemeClr val="dk2"/>
              </a:buClr>
              <a:buSzPct val="166666"/>
              <a:buFont typeface="Arial"/>
              <a:buChar char="•"/>
            </a:pPr>
            <a:r>
              <a:rPr lang="en"/>
              <a:t>Taking shelter of the Lord's lotus feet</a:t>
            </a:r>
          </a:p>
          <a:p>
            <a:pPr indent="-431800" marL="457200" rtl="0" lvl="0">
              <a:buClr>
                <a:schemeClr val="dk2"/>
              </a:buClr>
              <a:buSzPct val="166666"/>
              <a:buFont typeface="Arial"/>
              <a:buChar char="•"/>
            </a:pPr>
            <a:r>
              <a:rPr lang="en"/>
              <a:t>Seeing Krsna face to face</a:t>
            </a:r>
          </a:p>
          <a:p>
            <a:pPr indent="-431800" marL="457200" rtl="0" lvl="0">
              <a:buClr>
                <a:schemeClr val="dk2"/>
              </a:buClr>
              <a:buSzPct val="166666"/>
              <a:buFont typeface="Arial"/>
              <a:buChar char="•"/>
            </a:pPr>
            <a:r>
              <a:rPr lang="en"/>
              <a:t>Mahatma Vidura</a:t>
            </a:r>
          </a:p>
          <a:p>
            <a:pPr indent="-431800" marL="457200" rtl="0" lvl="0">
              <a:buClr>
                <a:schemeClr val="dk2"/>
              </a:buClr>
              <a:buSzPct val="166666"/>
              <a:buFont typeface="Arial"/>
              <a:buChar char="•"/>
            </a:pPr>
            <a:r>
              <a:rPr lang="en"/>
              <a:t>Flying our own airplane</a:t>
            </a:r>
          </a:p>
          <a:p>
            <a:pPr indent="-431800" marL="457200" rtl="0" lvl="0">
              <a:buClr>
                <a:schemeClr val="dk2"/>
              </a:buClr>
              <a:buSzPct val="166666"/>
              <a:buFont typeface="Arial"/>
              <a:buChar char="•"/>
            </a:pPr>
            <a:r>
              <a:rPr lang="en"/>
              <a:t>Becoming dear to Krsna</a:t>
            </a:r>
          </a:p>
          <a:p>
            <a:r>
              <a:t/>
            </a:r>
          </a:p>
          <a:p>
            <a:r>
              <a:t/>
            </a:r>
          </a:p>
        </p:txBody>
      </p:sp>
      <p:sp>
        <p:nvSpPr>
          <p:cNvPr name="Shape 67" id="67"/>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Contents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9" id="179"/>
        <p:cNvGrpSpPr/>
        <p:nvPr/>
      </p:nvGrpSpPr>
      <p:grpSpPr>
        <a:xfrm>
          <a:off y="0" x="0"/>
          <a:ext cy="0" cx="0"/>
          <a:chOff y="0" x="0"/>
          <a:chExt cy="0" cx="0"/>
        </a:xfrm>
      </p:grpSpPr>
      <p:sp>
        <p:nvSpPr>
          <p:cNvPr name="Shape 180" id="180"/>
          <p:cNvSpPr txBox="1"/>
          <p:nvPr>
            <p:ph type="body" idx="1"/>
          </p:nvPr>
        </p:nvSpPr>
        <p:spPr>
          <a:xfrm>
            <a:off y="1658990" x="457200"/>
            <a:ext cy="4840199" cx="8229600"/>
          </a:xfrm>
          <a:prstGeom prst="rect">
            <a:avLst/>
          </a:prstGeom>
        </p:spPr>
        <p:txBody>
          <a:bodyPr bIns="91425" tIns="91425" lIns="91425" anchor="t" anchorCtr="0" rIns="91425">
            <a:spAutoFit/>
          </a:bodyPr>
          <a:lstStyle/>
          <a:p>
            <a:pPr>
              <a:buNone/>
            </a:pPr>
            <a:r>
              <a:rPr lang="en" sz="3600"/>
              <a:t>Constantly hearing and glorifying the devotees of the Lord.</a:t>
            </a:r>
          </a:p>
        </p:txBody>
      </p:sp>
      <p:sp>
        <p:nvSpPr>
          <p:cNvPr name="Shape 181" id="181"/>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sz="3600">
                <a:solidFill>
                  <a:schemeClr val="dk2"/>
                </a:solidFill>
              </a:rPr>
              <a:t>PRACTICAL APPLICATION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85" id="185"/>
        <p:cNvGrpSpPr/>
        <p:nvPr/>
      </p:nvGrpSpPr>
      <p:grpSpPr>
        <a:xfrm>
          <a:off y="0" x="0"/>
          <a:ext cy="0" cx="0"/>
          <a:chOff y="0" x="0"/>
          <a:chExt cy="0" cx="0"/>
        </a:xfrm>
      </p:grpSpPr>
      <p:sp>
        <p:nvSpPr>
          <p:cNvPr name="Shape 186" id="186"/>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www.prabhupadavani.org - Lectures on these verses</a:t>
            </a:r>
          </a:p>
          <a:p>
            <a:pPr indent="-431800" marL="457200" lvl="0">
              <a:buClr>
                <a:schemeClr val="dk2"/>
              </a:buClr>
              <a:buSzPct val="166666"/>
              <a:buFont typeface="Arial"/>
              <a:buChar char="•"/>
            </a:pPr>
            <a:r>
              <a:rPr lang="en"/>
              <a:t>www.iskcondesiretree.com - Lectures by HH Radhanath Maharaja on these verses</a:t>
            </a:r>
          </a:p>
        </p:txBody>
      </p:sp>
      <p:sp>
        <p:nvSpPr>
          <p:cNvPr name="Shape 187" id="187"/>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REFERENCES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1" id="71"/>
        <p:cNvGrpSpPr/>
        <p:nvPr/>
      </p:nvGrpSpPr>
      <p:grpSpPr>
        <a:xfrm>
          <a:off y="0" x="0"/>
          <a:ext cy="0" cx="0"/>
          <a:chOff y="0" x="0"/>
          <a:chExt cy="0" cx="0"/>
        </a:xfrm>
      </p:grpSpPr>
      <p:sp>
        <p:nvSpPr>
          <p:cNvPr name="Shape 72" id="72"/>
          <p:cNvSpPr txBox="1"/>
          <p:nvPr>
            <p:ph type="body" idx="1"/>
          </p:nvPr>
        </p:nvSpPr>
        <p:spPr>
          <a:xfrm>
            <a:off y="1658990" x="457200"/>
            <a:ext cy="5145899" cx="8520900"/>
          </a:xfrm>
          <a:prstGeom prst="rect">
            <a:avLst/>
          </a:prstGeom>
        </p:spPr>
        <p:txBody>
          <a:bodyPr bIns="91425" tIns="91425" lIns="91425" anchor="t" anchorCtr="0" rIns="91425">
            <a:spAutoFit/>
          </a:bodyPr>
          <a:lstStyle/>
          <a:p>
            <a:pPr rtl="0" lvl="0">
              <a:buNone/>
            </a:pPr>
            <a:r>
              <a:rPr lang="en" sz="3000"/>
              <a:t>            </a:t>
            </a:r>
            <a:r>
              <a:rPr lang="en" i="1" sz="3000" b="1">
                <a:solidFill>
                  <a:schemeClr val="dk1"/>
                </a:solidFill>
              </a:rPr>
              <a:t>sarve tam anunirjagmur</a:t>
            </a:r>
          </a:p>
          <a:p>
            <a:pPr rtl="0" lvl="0">
              <a:buNone/>
            </a:pPr>
            <a:r>
              <a:rPr lang="en" i="1" sz="3000" b="1">
                <a:solidFill>
                  <a:schemeClr val="dk1"/>
                </a:solidFill>
              </a:rPr>
              <a:t>                 bhratarah krta-niscayah</a:t>
            </a:r>
          </a:p>
          <a:p>
            <a:pPr rtl="0" lvl="0">
              <a:buNone/>
            </a:pPr>
            <a:r>
              <a:rPr lang="en" i="1" sz="3000" b="1">
                <a:solidFill>
                  <a:schemeClr val="dk1"/>
                </a:solidFill>
              </a:rPr>
              <a:t>                 kalinadharma-mitrena</a:t>
            </a:r>
          </a:p>
          <a:p>
            <a:pPr rtl="0" lvl="0">
              <a:buNone/>
            </a:pPr>
            <a:r>
              <a:rPr lang="en" i="1" sz="3000" b="1">
                <a:solidFill>
                  <a:schemeClr val="dk1"/>
                </a:solidFill>
              </a:rPr>
              <a:t>                drstva sprstah praja bhuvi</a:t>
            </a:r>
          </a:p>
          <a:p>
            <a:r>
              <a:t/>
            </a:r>
          </a:p>
          <a:p>
            <a:pPr>
              <a:buNone/>
            </a:pPr>
            <a:r>
              <a:rPr lang="en" sz="3000"/>
              <a:t>"The younger brothers of Maharaja Yudhisthira obeserved that the Age of Kali has already arrived throughout the world and that the citizens of the kingdom were already affected by irreligious practice. Therefore they decided to follow in the footsteps of their elder brother</a:t>
            </a:r>
          </a:p>
        </p:txBody>
      </p:sp>
      <p:sp>
        <p:nvSpPr>
          <p:cNvPr name="Shape 73" id="73"/>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1.15.45</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7" id="77"/>
        <p:cNvGrpSpPr/>
        <p:nvPr/>
      </p:nvGrpSpPr>
      <p:grpSpPr>
        <a:xfrm>
          <a:off y="0" x="0"/>
          <a:ext cy="0" cx="0"/>
          <a:chOff y="0" x="0"/>
          <a:chExt cy="0" cx="0"/>
        </a:xfrm>
      </p:grpSpPr>
      <p:sp>
        <p:nvSpPr>
          <p:cNvPr name="Shape 78" id="78"/>
          <p:cNvSpPr txBox="1"/>
          <p:nvPr>
            <p:ph type="body" idx="1"/>
          </p:nvPr>
        </p:nvSpPr>
        <p:spPr>
          <a:xfrm>
            <a:off y="1193041" x="457200"/>
            <a:ext cy="5306100" cx="8229600"/>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kalina adharmena </a:t>
            </a:r>
          </a:p>
          <a:p>
            <a:pPr indent="-431800" marL="457200" rtl="0" lvl="0">
              <a:buClr>
                <a:schemeClr val="dk2"/>
              </a:buClr>
              <a:buSzPct val="166666"/>
              <a:buFont typeface="Arial"/>
              <a:buChar char="•"/>
            </a:pPr>
            <a:r>
              <a:rPr lang="en"/>
              <a:t>Kali Yuga : 75% irreligion; 25% religion</a:t>
            </a:r>
          </a:p>
          <a:p>
            <a:pPr indent="-431800" marL="457200" rtl="0" lvl="0">
              <a:buClr>
                <a:schemeClr val="dk2"/>
              </a:buClr>
              <a:buSzPct val="166666"/>
              <a:buFont typeface="Arial"/>
              <a:buChar char="•"/>
            </a:pPr>
            <a:r>
              <a:rPr lang="en"/>
              <a:t>Retiring timely from family life</a:t>
            </a:r>
          </a:p>
          <a:p>
            <a:pPr indent="-431800" marL="457200" rtl="0" lvl="0">
              <a:buClr>
                <a:schemeClr val="dk2"/>
              </a:buClr>
              <a:buSzPct val="166666"/>
              <a:buFont typeface="Arial"/>
              <a:buChar char="•"/>
            </a:pPr>
            <a:r>
              <a:rPr lang="en"/>
              <a:t>Retirement means no material affairs</a:t>
            </a:r>
          </a:p>
          <a:p>
            <a:pPr indent="-431800" marL="457200" rtl="0" lvl="0">
              <a:buClr>
                <a:schemeClr val="dk2"/>
              </a:buClr>
              <a:buSzPct val="166666"/>
              <a:buFont typeface="Arial"/>
              <a:buChar char="•"/>
            </a:pPr>
            <a:r>
              <a:rPr lang="en"/>
              <a:t>Understand the ultimate goal of life</a:t>
            </a:r>
          </a:p>
          <a:p>
            <a:pPr indent="-431800" marL="457200" rtl="0" lvl="0">
              <a:buClr>
                <a:schemeClr val="dk2"/>
              </a:buClr>
              <a:buSzPct val="166666"/>
              <a:buFont typeface="Arial"/>
              <a:buChar char="•"/>
            </a:pPr>
            <a:r>
              <a:rPr lang="en"/>
              <a:t>Engage in favorably culturing devotional service of the Lord</a:t>
            </a:r>
          </a:p>
          <a:p>
            <a:r>
              <a:t/>
            </a:r>
          </a:p>
        </p:txBody>
      </p:sp>
      <p:sp>
        <p:nvSpPr>
          <p:cNvPr name="Shape 79" id="79"/>
          <p:cNvSpPr txBox="1"/>
          <p:nvPr>
            <p:ph type="title"/>
          </p:nvPr>
        </p:nvSpPr>
        <p:spPr>
          <a:xfrm>
            <a:off y="129037" x="457200"/>
            <a:ext cy="1136699" cx="8229600"/>
          </a:xfrm>
          <a:prstGeom prst="rect">
            <a:avLst/>
          </a:prstGeom>
        </p:spPr>
        <p:txBody>
          <a:bodyPr bIns="91425" tIns="91425" lIns="91425" anchor="b" anchorCtr="0" rIns="91425">
            <a:spAutoFit/>
          </a:bodyPr>
          <a:lstStyle/>
          <a:p>
            <a:pPr>
              <a:buNone/>
            </a:pPr>
            <a:r>
              <a:rPr lang="en"/>
              <a:t>This civilization will not help</a:t>
            </a:r>
          </a:p>
        </p:txBody>
      </p:sp>
      <p:sp>
        <p:nvSpPr>
          <p:cNvPr name="Shape 80" id="80"/>
          <p:cNvSpPr/>
          <p:nvPr/>
        </p:nvSpPr>
        <p:spPr>
          <a:xfrm>
            <a:off y="4168387" x="6324891"/>
            <a:ext cy="2689612" cx="2651616"/>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4" id="84"/>
        <p:cNvGrpSpPr/>
        <p:nvPr/>
      </p:nvGrpSpPr>
      <p:grpSpPr>
        <a:xfrm>
          <a:off y="0" x="0"/>
          <a:ext cy="0" cx="0"/>
          <a:chOff y="0" x="0"/>
          <a:chExt cy="0" cx="0"/>
        </a:xfrm>
      </p:grpSpPr>
      <p:sp>
        <p:nvSpPr>
          <p:cNvPr name="Shape 85" id="85"/>
          <p:cNvSpPr txBox="1"/>
          <p:nvPr>
            <p:ph type="body" idx="1"/>
          </p:nvPr>
        </p:nvSpPr>
        <p:spPr>
          <a:xfrm>
            <a:off y="1658990" x="457200"/>
            <a:ext cy="4840199" cx="8229600"/>
          </a:xfrm>
          <a:prstGeom prst="rect">
            <a:avLst/>
          </a:prstGeom>
        </p:spPr>
        <p:txBody>
          <a:bodyPr bIns="91425" tIns="91425" lIns="91425" anchor="t" anchorCtr="0" rIns="91425">
            <a:spAutoFit/>
          </a:bodyPr>
          <a:lstStyle/>
          <a:p>
            <a:pPr>
              <a:buNone/>
            </a:pPr>
            <a:r>
              <a:rPr lang="en" sz="3600"/>
              <a:t>Gradually cultivate detachment - Goal is going back home back to Godhead</a:t>
            </a:r>
          </a:p>
        </p:txBody>
      </p:sp>
      <p:sp>
        <p:nvSpPr>
          <p:cNvPr name="Shape 86" id="86"/>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PRACTICAL APPLICATION</a:t>
            </a:r>
          </a:p>
        </p:txBody>
      </p:sp>
      <p:sp>
        <p:nvSpPr>
          <p:cNvPr name="Shape 87" id="87"/>
          <p:cNvSpPr/>
          <p:nvPr/>
        </p:nvSpPr>
        <p:spPr>
          <a:xfrm>
            <a:off y="2831396" x="1648937"/>
            <a:ext cy="3740593" cx="5671378"/>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1" id="91"/>
        <p:cNvGrpSpPr/>
        <p:nvPr/>
      </p:nvGrpSpPr>
      <p:grpSpPr>
        <a:xfrm>
          <a:off y="0" x="0"/>
          <a:ext cy="0" cx="0"/>
          <a:chOff y="0" x="0"/>
          <a:chExt cy="0" cx="0"/>
        </a:xfrm>
      </p:grpSpPr>
      <p:sp>
        <p:nvSpPr>
          <p:cNvPr name="Shape 92" id="92"/>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i="1" sz="3000" b="1">
                <a:solidFill>
                  <a:schemeClr val="dk1"/>
                </a:solidFill>
              </a:rPr>
              <a:t>        te sadhu-krta-sarvartha</a:t>
            </a:r>
          </a:p>
          <a:p>
            <a:pPr rtl="0" lvl="0">
              <a:buNone/>
            </a:pPr>
            <a:r>
              <a:rPr lang="en" i="1" sz="3000" b="1">
                <a:solidFill>
                  <a:schemeClr val="dk1"/>
                </a:solidFill>
              </a:rPr>
              <a:t>        jnatvatyantikam atmanah</a:t>
            </a:r>
          </a:p>
          <a:p>
            <a:pPr rtl="0" lvl="0">
              <a:buNone/>
            </a:pPr>
            <a:r>
              <a:rPr lang="en" i="1" sz="3000" b="1">
                <a:solidFill>
                  <a:schemeClr val="dk1"/>
                </a:solidFill>
              </a:rPr>
              <a:t>        manasa dharayam asur</a:t>
            </a:r>
          </a:p>
          <a:p>
            <a:pPr rtl="0" lvl="0">
              <a:buNone/>
            </a:pPr>
            <a:r>
              <a:rPr lang="en" i="1" sz="3000" b="1">
                <a:solidFill>
                  <a:schemeClr val="dk1"/>
                </a:solidFill>
              </a:rPr>
              <a:t>        vaikuntha-caranambujam</a:t>
            </a:r>
          </a:p>
          <a:p>
            <a:r>
              <a:t/>
            </a:r>
          </a:p>
          <a:p>
            <a:pPr>
              <a:buNone/>
            </a:pPr>
            <a:r>
              <a:rPr lang="en" sz="3000"/>
              <a:t>"They had all performed all principles of religion and as a result rightly decided that the lotus feet of the Lord Sri Krsna are the supreme goal of all. Therefore they meditated upon His feet without interruption."</a:t>
            </a:r>
          </a:p>
        </p:txBody>
      </p:sp>
      <p:sp>
        <p:nvSpPr>
          <p:cNvPr name="Shape 93" id="93"/>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1.15.46</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7" id="97"/>
        <p:cNvGrpSpPr/>
        <p:nvPr/>
      </p:nvGrpSpPr>
      <p:grpSpPr>
        <a:xfrm>
          <a:off y="0" x="0"/>
          <a:ext cy="0" cx="0"/>
          <a:chOff y="0" x="0"/>
          <a:chExt cy="0" cx="0"/>
        </a:xfrm>
      </p:grpSpPr>
      <p:sp>
        <p:nvSpPr>
          <p:cNvPr name="Shape 98" id="98"/>
          <p:cNvSpPr txBox="1"/>
          <p:nvPr>
            <p:ph type="body" idx="1"/>
          </p:nvPr>
        </p:nvSpPr>
        <p:spPr>
          <a:xfrm>
            <a:off y="1658990" x="457200"/>
            <a:ext cy="5145899" cx="8695499"/>
          </a:xfrm>
          <a:prstGeom prst="rect">
            <a:avLst/>
          </a:prstGeom>
        </p:spPr>
        <p:txBody>
          <a:bodyPr bIns="91425" tIns="91425" lIns="91425" anchor="t" anchorCtr="0" rIns="91425">
            <a:spAutoFit/>
          </a:bodyPr>
          <a:lstStyle/>
          <a:p>
            <a:pPr indent="-431800" marL="457200" rtl="0" lvl="0">
              <a:buClr>
                <a:schemeClr val="dk2"/>
              </a:buClr>
              <a:buSzPct val="166666"/>
              <a:buFont typeface="Arial"/>
              <a:buChar char="•"/>
            </a:pPr>
            <a:r>
              <a:rPr lang="en"/>
              <a:t>Pandavas performed Supreme pious work</a:t>
            </a:r>
          </a:p>
          <a:p>
            <a:pPr indent="-431800" marL="457200" rtl="0" lvl="0">
              <a:buClr>
                <a:schemeClr val="dk2"/>
              </a:buClr>
              <a:buSzPct val="166666"/>
              <a:buFont typeface="Arial"/>
              <a:buChar char="•"/>
            </a:pPr>
            <a:r>
              <a:rPr lang="en"/>
              <a:t>BG 7.28 : One who performed pious deeds in previous lives and this life become freed from impious acts can concentrate on the Lord's lotus feet</a:t>
            </a:r>
          </a:p>
          <a:p>
            <a:pPr indent="-431800" marL="457200" rtl="0" lvl="0">
              <a:buClr>
                <a:schemeClr val="dk2"/>
              </a:buClr>
              <a:buSzPct val="166666"/>
              <a:buFont typeface="Arial"/>
              <a:buChar char="•"/>
            </a:pPr>
            <a:r>
              <a:rPr lang="en"/>
              <a:t>Ultimate goal : vaikuntham caranambujam</a:t>
            </a:r>
          </a:p>
          <a:p>
            <a:r>
              <a:t/>
            </a:r>
          </a:p>
        </p:txBody>
      </p:sp>
      <p:sp>
        <p:nvSpPr>
          <p:cNvPr name="Shape 99" id="99"/>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Taking shelter of the Lord's Lotus Feet</a:t>
            </a:r>
          </a:p>
        </p:txBody>
      </p:sp>
      <p:sp>
        <p:nvSpPr>
          <p:cNvPr name="Shape 100" id="100"/>
          <p:cNvSpPr/>
          <p:nvPr/>
        </p:nvSpPr>
        <p:spPr>
          <a:xfrm>
            <a:off y="4701853" x="2810175"/>
            <a:ext cy="2103035" cx="3261552"/>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4" id="104"/>
        <p:cNvGrpSpPr/>
        <p:nvPr/>
      </p:nvGrpSpPr>
      <p:grpSpPr>
        <a:xfrm>
          <a:off y="0" x="0"/>
          <a:ext cy="0" cx="0"/>
          <a:chOff y="0" x="0"/>
          <a:chExt cy="0" cx="0"/>
        </a:xfrm>
      </p:grpSpPr>
      <p:sp>
        <p:nvSpPr>
          <p:cNvPr name="Shape 105" id="105"/>
          <p:cNvSpPr txBox="1"/>
          <p:nvPr>
            <p:ph type="body" idx="1"/>
          </p:nvPr>
        </p:nvSpPr>
        <p:spPr>
          <a:xfrm>
            <a:off y="1658990" x="457200"/>
            <a:ext cy="4840199" cx="8229600"/>
          </a:xfrm>
          <a:prstGeom prst="rect">
            <a:avLst/>
          </a:prstGeom>
        </p:spPr>
        <p:txBody>
          <a:bodyPr bIns="91425" tIns="91425" lIns="91425" anchor="t" anchorCtr="0" rIns="91425">
            <a:spAutoFit/>
          </a:bodyPr>
          <a:lstStyle/>
          <a:p>
            <a:pPr rtl="0" lvl="0">
              <a:buNone/>
            </a:pPr>
            <a:r>
              <a:rPr lang="en"/>
              <a:t>Attachment to the lotus feet of the Lord - Practice our life and mould it according to the directions of the pure devotee of the Lord.</a:t>
            </a:r>
          </a:p>
          <a:p>
            <a:r>
              <a:t/>
            </a:r>
          </a:p>
          <a:p>
            <a:r>
              <a:t/>
            </a:r>
          </a:p>
          <a:p>
            <a:r>
              <a:t/>
            </a:r>
          </a:p>
          <a:p>
            <a:r>
              <a:t/>
            </a:r>
          </a:p>
        </p:txBody>
      </p:sp>
      <p:sp>
        <p:nvSpPr>
          <p:cNvPr name="Shape 106" id="106"/>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PRACTICAL APPLICATION</a:t>
            </a:r>
          </a:p>
        </p:txBody>
      </p:sp>
      <p:sp>
        <p:nvSpPr>
          <p:cNvPr name="Shape 107" id="107"/>
          <p:cNvSpPr/>
          <p:nvPr/>
        </p:nvSpPr>
        <p:spPr>
          <a:xfrm>
            <a:off y="3438563" x="1854850"/>
            <a:ext cy="3244711" cx="4356875"/>
          </a:xfrm>
          <a:prstGeom prst="rect">
            <a:avLst/>
          </a:prstGeom>
          <a:blipFill>
            <a:blip r:embed="rId3"/>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1" id="111"/>
        <p:cNvGrpSpPr/>
        <p:nvPr/>
      </p:nvGrpSpPr>
      <p:grpSpPr>
        <a:xfrm>
          <a:off y="0" x="0"/>
          <a:ext cy="0" cx="0"/>
          <a:chOff y="0" x="0"/>
          <a:chExt cy="0" cx="0"/>
        </a:xfrm>
      </p:grpSpPr>
      <p:sp>
        <p:nvSpPr>
          <p:cNvPr name="Shape 112" id="112"/>
          <p:cNvSpPr txBox="1"/>
          <p:nvPr>
            <p:ph type="body" idx="1"/>
          </p:nvPr>
        </p:nvSpPr>
        <p:spPr>
          <a:xfrm>
            <a:off y="1658990" x="457200"/>
            <a:ext cy="4840199" cx="8229600"/>
          </a:xfrm>
          <a:prstGeom prst="rect">
            <a:avLst/>
          </a:prstGeom>
        </p:spPr>
        <p:txBody>
          <a:bodyPr bIns="91425" tIns="91425" lIns="91425" anchor="t" anchorCtr="0" rIns="91425">
            <a:spAutoFit/>
          </a:bodyPr>
          <a:lstStyle/>
          <a:p>
            <a:pPr indent="0" marL="1371600" rtl="0" lvl="0">
              <a:buNone/>
            </a:pPr>
            <a:r>
              <a:rPr lang="en" b="1"/>
              <a:t> </a:t>
            </a:r>
            <a:r>
              <a:rPr lang="en" i="1" sz="3600" b="1">
                <a:solidFill>
                  <a:srgbClr val="000000"/>
                </a:solidFill>
                <a:latin typeface="Arial"/>
                <a:ea typeface="Arial"/>
                <a:cs typeface="Arial"/>
                <a:sym typeface="Arial"/>
              </a:rPr>
              <a:t>tad-dhyānodriktayā bhaktyā</a:t>
            </a:r>
          </a:p>
          <a:p>
            <a:pPr indent="0" marL="1371600" rtl="0" lvl="0">
              <a:buNone/>
            </a:pPr>
            <a:r>
              <a:rPr lang="en" i="1" sz="3600" b="1">
                <a:solidFill>
                  <a:srgbClr val="000000"/>
                </a:solidFill>
                <a:latin typeface="Arial"/>
                <a:ea typeface="Arial"/>
                <a:cs typeface="Arial"/>
                <a:sym typeface="Arial"/>
              </a:rPr>
              <a:t> viśuddha-dhiṣaṇāḥ pare</a:t>
            </a:r>
          </a:p>
          <a:p>
            <a:pPr indent="0" marL="1371600" rtl="0" lvl="0">
              <a:buNone/>
            </a:pPr>
            <a:r>
              <a:rPr lang="en" i="1" sz="3600" b="1">
                <a:solidFill>
                  <a:srgbClr val="000000"/>
                </a:solidFill>
                <a:latin typeface="Arial"/>
                <a:ea typeface="Arial"/>
                <a:cs typeface="Arial"/>
                <a:sym typeface="Arial"/>
              </a:rPr>
              <a:t>tasmin nārāyaṇa-pade</a:t>
            </a:r>
          </a:p>
          <a:p>
            <a:pPr indent="0" marL="1371600" rtl="0" lvl="0">
              <a:buNone/>
            </a:pPr>
            <a:r>
              <a:rPr lang="en" i="1" sz="3600" b="1">
                <a:solidFill>
                  <a:srgbClr val="000000"/>
                </a:solidFill>
                <a:latin typeface="Arial"/>
                <a:ea typeface="Arial"/>
                <a:cs typeface="Arial"/>
                <a:sym typeface="Arial"/>
              </a:rPr>
              <a:t> ekānta-matayo gatim</a:t>
            </a:r>
          </a:p>
          <a:p>
            <a:pPr indent="0" marL="1371600" rtl="0" lvl="0">
              <a:buNone/>
            </a:pPr>
            <a:r>
              <a:rPr lang="en" i="1" sz="3600" b="1">
                <a:solidFill>
                  <a:srgbClr val="000000"/>
                </a:solidFill>
                <a:latin typeface="Arial"/>
                <a:ea typeface="Arial"/>
                <a:cs typeface="Arial"/>
                <a:sym typeface="Arial"/>
              </a:rPr>
              <a:t>avāpur duravāpāṁ te</a:t>
            </a:r>
          </a:p>
          <a:p>
            <a:pPr indent="0" marL="1371600" rtl="0" lvl="0">
              <a:buNone/>
            </a:pPr>
            <a:r>
              <a:rPr lang="en" i="1" sz="3600" b="1">
                <a:solidFill>
                  <a:srgbClr val="000000"/>
                </a:solidFill>
                <a:latin typeface="Arial"/>
                <a:ea typeface="Arial"/>
                <a:cs typeface="Arial"/>
                <a:sym typeface="Arial"/>
              </a:rPr>
              <a:t> asadbhir viṣayātmabhiḥ</a:t>
            </a:r>
          </a:p>
          <a:p>
            <a:pPr indent="0" marL="1371600" rtl="0" lvl="0">
              <a:buNone/>
            </a:pPr>
            <a:r>
              <a:rPr lang="en" i="1" sz="3600" b="1">
                <a:solidFill>
                  <a:srgbClr val="000000"/>
                </a:solidFill>
                <a:latin typeface="Arial"/>
                <a:ea typeface="Arial"/>
                <a:cs typeface="Arial"/>
                <a:sym typeface="Arial"/>
              </a:rPr>
              <a:t>vidhūta-kalmaṣā sthānaṁ</a:t>
            </a:r>
          </a:p>
          <a:p>
            <a:pPr indent="0" marL="1371600" rtl="0" lvl="0">
              <a:buNone/>
            </a:pPr>
            <a:r>
              <a:rPr lang="en" i="1" sz="3600" b="1">
                <a:solidFill>
                  <a:srgbClr val="000000"/>
                </a:solidFill>
                <a:latin typeface="Arial"/>
                <a:ea typeface="Arial"/>
                <a:cs typeface="Arial"/>
                <a:sym typeface="Arial"/>
              </a:rPr>
              <a:t> virajenātmanaiva hi</a:t>
            </a:r>
          </a:p>
          <a:p>
            <a:r>
              <a:t/>
            </a:r>
          </a:p>
        </p:txBody>
      </p:sp>
      <p:sp>
        <p:nvSpPr>
          <p:cNvPr name="Shape 113" id="113"/>
          <p:cNvSpPr txBox="1"/>
          <p:nvPr>
            <p:ph type="title"/>
          </p:nvPr>
        </p:nvSpPr>
        <p:spPr>
          <a:xfrm>
            <a:off y="274637" x="457200"/>
            <a:ext cy="1325700" cx="8229600"/>
          </a:xfrm>
          <a:prstGeom prst="rect">
            <a:avLst/>
          </a:prstGeom>
        </p:spPr>
        <p:txBody>
          <a:bodyPr bIns="91425" tIns="91425" lIns="91425" anchor="b" anchorCtr="0" rIns="91425">
            <a:spAutoFit/>
          </a:bodyPr>
          <a:lstStyle/>
          <a:p>
            <a:pPr>
              <a:buNone/>
            </a:pPr>
            <a:r>
              <a:rPr lang="en"/>
              <a:t>SB 1.15.47-48</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